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D916DB-C35E-4538-B100-B60F0B3BEAE4}" v="27" dt="2025-09-16T00:46:57.869"/>
    <p1510:client id="{EE368333-7FDA-4E61-B47B-41F0B6A706E5}" v="131" dt="2025-09-15T19:17:12.9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1" autoAdjust="0"/>
    <p:restoredTop sz="94068" autoAdjust="0"/>
  </p:normalViewPr>
  <p:slideViewPr>
    <p:cSldViewPr snapToGrid="0">
      <p:cViewPr>
        <p:scale>
          <a:sx n="100" d="100"/>
          <a:sy n="100" d="100"/>
        </p:scale>
        <p:origin x="60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io Lagos" userId="51d0e5975ab5fbb3" providerId="LiveId" clId="{087E8946-FF57-4246-910A-B6440E785251}"/>
    <pc:docChg chg="undo redo custSel addSld modSld">
      <pc:chgData name="Patricio Lagos" userId="51d0e5975ab5fbb3" providerId="LiveId" clId="{087E8946-FF57-4246-910A-B6440E785251}" dt="2025-09-16T00:50:01.637" v="307" actId="790"/>
      <pc:docMkLst>
        <pc:docMk/>
      </pc:docMkLst>
      <pc:sldChg chg="modSp mod">
        <pc:chgData name="Patricio Lagos" userId="51d0e5975ab5fbb3" providerId="LiveId" clId="{087E8946-FF57-4246-910A-B6440E785251}" dt="2025-09-16T00:50:01.637" v="307" actId="790"/>
        <pc:sldMkLst>
          <pc:docMk/>
          <pc:sldMk cId="335812579" sldId="256"/>
        </pc:sldMkLst>
        <pc:spChg chg="mod">
          <ac:chgData name="Patricio Lagos" userId="51d0e5975ab5fbb3" providerId="LiveId" clId="{087E8946-FF57-4246-910A-B6440E785251}" dt="2025-09-16T00:50:01.637" v="307" actId="790"/>
          <ac:spMkLst>
            <pc:docMk/>
            <pc:sldMk cId="335812579" sldId="256"/>
            <ac:spMk id="17" creationId="{EA76716A-3158-A2EF-E98E-C49FCF139284}"/>
          </ac:spMkLst>
        </pc:spChg>
        <pc:spChg chg="mod">
          <ac:chgData name="Patricio Lagos" userId="51d0e5975ab5fbb3" providerId="LiveId" clId="{087E8946-FF57-4246-910A-B6440E785251}" dt="2025-09-16T00:50:01.637" v="307" actId="790"/>
          <ac:spMkLst>
            <pc:docMk/>
            <pc:sldMk cId="335812579" sldId="256"/>
            <ac:spMk id="22" creationId="{98F53D74-19AB-93D5-3472-DA3C2C4B6CD4}"/>
          </ac:spMkLst>
        </pc:spChg>
        <pc:spChg chg="mod">
          <ac:chgData name="Patricio Lagos" userId="51d0e5975ab5fbb3" providerId="LiveId" clId="{087E8946-FF57-4246-910A-B6440E785251}" dt="2025-09-16T00:50:01.637" v="307" actId="790"/>
          <ac:spMkLst>
            <pc:docMk/>
            <pc:sldMk cId="335812579" sldId="256"/>
            <ac:spMk id="117" creationId="{1F94DC1C-47D1-41D7-8B1B-9A036D614027}"/>
          </ac:spMkLst>
        </pc:spChg>
        <pc:spChg chg="mod">
          <ac:chgData name="Patricio Lagos" userId="51d0e5975ab5fbb3" providerId="LiveId" clId="{087E8946-FF57-4246-910A-B6440E785251}" dt="2025-09-16T00:50:01.637" v="307" actId="790"/>
          <ac:spMkLst>
            <pc:docMk/>
            <pc:sldMk cId="335812579" sldId="256"/>
            <ac:spMk id="121" creationId="{AC12A592-C02D-46EF-8E1F-9335DB8D71DF}"/>
          </ac:spMkLst>
        </pc:spChg>
        <pc:spChg chg="mod">
          <ac:chgData name="Patricio Lagos" userId="51d0e5975ab5fbb3" providerId="LiveId" clId="{087E8946-FF57-4246-910A-B6440E785251}" dt="2025-09-16T00:50:01.637" v="307" actId="790"/>
          <ac:spMkLst>
            <pc:docMk/>
            <pc:sldMk cId="335812579" sldId="256"/>
            <ac:spMk id="123" creationId="{24005816-5BCA-4665-8A58-5580F8E9C84A}"/>
          </ac:spMkLst>
        </pc:spChg>
      </pc:sldChg>
      <pc:sldChg chg="modSp mod">
        <pc:chgData name="Patricio Lagos" userId="51d0e5975ab5fbb3" providerId="LiveId" clId="{087E8946-FF57-4246-910A-B6440E785251}" dt="2025-09-16T00:50:01.637" v="307" actId="790"/>
        <pc:sldMkLst>
          <pc:docMk/>
          <pc:sldMk cId="2822636059" sldId="257"/>
        </pc:sldMkLst>
        <pc:spChg chg="mod">
          <ac:chgData name="Patricio Lagos" userId="51d0e5975ab5fbb3" providerId="LiveId" clId="{087E8946-FF57-4246-910A-B6440E785251}" dt="2025-09-16T00:50:01.637" v="307" actId="790"/>
          <ac:spMkLst>
            <pc:docMk/>
            <pc:sldMk cId="2822636059" sldId="257"/>
            <ac:spMk id="2" creationId="{F767AD7F-3774-2492-6815-A5EBCF0E3752}"/>
          </ac:spMkLst>
        </pc:spChg>
        <pc:spChg chg="mod">
          <ac:chgData name="Patricio Lagos" userId="51d0e5975ab5fbb3" providerId="LiveId" clId="{087E8946-FF57-4246-910A-B6440E785251}" dt="2025-09-16T00:50:01.637" v="307" actId="790"/>
          <ac:spMkLst>
            <pc:docMk/>
            <pc:sldMk cId="2822636059" sldId="257"/>
            <ac:spMk id="4" creationId="{E7DB279D-20C4-B16C-4366-26E4B60C296D}"/>
          </ac:spMkLst>
        </pc:spChg>
      </pc:sldChg>
      <pc:sldChg chg="modSp mod">
        <pc:chgData name="Patricio Lagos" userId="51d0e5975ab5fbb3" providerId="LiveId" clId="{087E8946-FF57-4246-910A-B6440E785251}" dt="2025-09-16T00:50:01.637" v="307" actId="790"/>
        <pc:sldMkLst>
          <pc:docMk/>
          <pc:sldMk cId="2628782471" sldId="258"/>
        </pc:sldMkLst>
        <pc:spChg chg="mod">
          <ac:chgData name="Patricio Lagos" userId="51d0e5975ab5fbb3" providerId="LiveId" clId="{087E8946-FF57-4246-910A-B6440E785251}" dt="2025-09-16T00:50:01.637" v="307" actId="790"/>
          <ac:spMkLst>
            <pc:docMk/>
            <pc:sldMk cId="2628782471" sldId="258"/>
            <ac:spMk id="2" creationId="{8013A38F-ADE6-81C4-A455-713E624BDA05}"/>
          </ac:spMkLst>
        </pc:spChg>
        <pc:spChg chg="mod">
          <ac:chgData name="Patricio Lagos" userId="51d0e5975ab5fbb3" providerId="LiveId" clId="{087E8946-FF57-4246-910A-B6440E785251}" dt="2025-09-16T00:50:01.637" v="307" actId="790"/>
          <ac:spMkLst>
            <pc:docMk/>
            <pc:sldMk cId="2628782471" sldId="258"/>
            <ac:spMk id="3" creationId="{22CB800C-3C90-40DA-981F-873FFF3A8E11}"/>
          </ac:spMkLst>
        </pc:spChg>
        <pc:spChg chg="mod">
          <ac:chgData name="Patricio Lagos" userId="51d0e5975ab5fbb3" providerId="LiveId" clId="{087E8946-FF57-4246-910A-B6440E785251}" dt="2025-09-16T00:50:01.637" v="307" actId="790"/>
          <ac:spMkLst>
            <pc:docMk/>
            <pc:sldMk cId="2628782471" sldId="258"/>
            <ac:spMk id="73" creationId="{49DB332B-B1D4-3C62-4CE6-78B1B2D41E44}"/>
          </ac:spMkLst>
        </pc:spChg>
      </pc:sldChg>
      <pc:sldChg chg="addSp delSp modSp mod">
        <pc:chgData name="Patricio Lagos" userId="51d0e5975ab5fbb3" providerId="LiveId" clId="{087E8946-FF57-4246-910A-B6440E785251}" dt="2025-09-16T00:50:01.637" v="307" actId="790"/>
        <pc:sldMkLst>
          <pc:docMk/>
          <pc:sldMk cId="2214954941" sldId="259"/>
        </pc:sldMkLst>
        <pc:spChg chg="mod">
          <ac:chgData name="Patricio Lagos" userId="51d0e5975ab5fbb3" providerId="LiveId" clId="{087E8946-FF57-4246-910A-B6440E785251}" dt="2025-09-16T00:50:01.637" v="307" actId="790"/>
          <ac:spMkLst>
            <pc:docMk/>
            <pc:sldMk cId="2214954941" sldId="259"/>
            <ac:spMk id="2" creationId="{924B6514-960C-0816-184F-4B73C6CAE6A6}"/>
          </ac:spMkLst>
        </pc:spChg>
        <pc:spChg chg="mod">
          <ac:chgData name="Patricio Lagos" userId="51d0e5975ab5fbb3" providerId="LiveId" clId="{087E8946-FF57-4246-910A-B6440E785251}" dt="2025-09-16T00:50:01.637" v="307" actId="790"/>
          <ac:spMkLst>
            <pc:docMk/>
            <pc:sldMk cId="2214954941" sldId="259"/>
            <ac:spMk id="9" creationId="{1E4631F8-59DE-48F4-AEB6-6908A2D7B78F}"/>
          </ac:spMkLst>
        </pc:spChg>
        <pc:spChg chg="mod">
          <ac:chgData name="Patricio Lagos" userId="51d0e5975ab5fbb3" providerId="LiveId" clId="{087E8946-FF57-4246-910A-B6440E785251}" dt="2025-09-16T00:50:01.637" v="307" actId="790"/>
          <ac:spMkLst>
            <pc:docMk/>
            <pc:sldMk cId="2214954941" sldId="259"/>
            <ac:spMk id="20" creationId="{659F5E26-785D-27F1-94A9-B4324C4A83EC}"/>
          </ac:spMkLst>
        </pc:spChg>
        <pc:spChg chg="mod">
          <ac:chgData name="Patricio Lagos" userId="51d0e5975ab5fbb3" providerId="LiveId" clId="{087E8946-FF57-4246-910A-B6440E785251}" dt="2025-09-16T00:50:01.637" v="307" actId="790"/>
          <ac:spMkLst>
            <pc:docMk/>
            <pc:sldMk cId="2214954941" sldId="259"/>
            <ac:spMk id="26" creationId="{6D00F149-4A8C-5954-1DEB-E515017B4E1F}"/>
          </ac:spMkLst>
        </pc:spChg>
        <pc:spChg chg="mod">
          <ac:chgData name="Patricio Lagos" userId="51d0e5975ab5fbb3" providerId="LiveId" clId="{087E8946-FF57-4246-910A-B6440E785251}" dt="2025-09-16T00:50:01.637" v="307" actId="790"/>
          <ac:spMkLst>
            <pc:docMk/>
            <pc:sldMk cId="2214954941" sldId="259"/>
            <ac:spMk id="31" creationId="{256FEAB6-1EB3-DFF1-DF47-AB584C4D3DAB}"/>
          </ac:spMkLst>
        </pc:spChg>
        <pc:spChg chg="mod">
          <ac:chgData name="Patricio Lagos" userId="51d0e5975ab5fbb3" providerId="LiveId" clId="{087E8946-FF57-4246-910A-B6440E785251}" dt="2025-09-16T00:50:01.637" v="307" actId="790"/>
          <ac:spMkLst>
            <pc:docMk/>
            <pc:sldMk cId="2214954941" sldId="259"/>
            <ac:spMk id="43" creationId="{0468F31C-8679-0CC0-EDF3-696BC9DA3EF8}"/>
          </ac:spMkLst>
        </pc:spChg>
        <pc:spChg chg="del">
          <ac:chgData name="Patricio Lagos" userId="51d0e5975ab5fbb3" providerId="LiveId" clId="{087E8946-FF57-4246-910A-B6440E785251}" dt="2025-09-15T23:20:46.615" v="21" actId="478"/>
          <ac:spMkLst>
            <pc:docMk/>
            <pc:sldMk cId="2214954941" sldId="259"/>
            <ac:spMk id="44" creationId="{F330BF17-3FD1-951D-C049-06BFA9F71FE9}"/>
          </ac:spMkLst>
        </pc:spChg>
        <pc:spChg chg="mod">
          <ac:chgData name="Patricio Lagos" userId="51d0e5975ab5fbb3" providerId="LiveId" clId="{087E8946-FF57-4246-910A-B6440E785251}" dt="2025-09-16T00:50:01.637" v="307" actId="790"/>
          <ac:spMkLst>
            <pc:docMk/>
            <pc:sldMk cId="2214954941" sldId="259"/>
            <ac:spMk id="45" creationId="{43348109-0468-E135-E75E-B860CC9E28B0}"/>
          </ac:spMkLst>
        </pc:spChg>
        <pc:spChg chg="del mod">
          <ac:chgData name="Patricio Lagos" userId="51d0e5975ab5fbb3" providerId="LiveId" clId="{087E8946-FF57-4246-910A-B6440E785251}" dt="2025-09-15T23:20:44.629" v="20" actId="478"/>
          <ac:spMkLst>
            <pc:docMk/>
            <pc:sldMk cId="2214954941" sldId="259"/>
            <ac:spMk id="46" creationId="{82D8E360-8B5F-F41C-81B3-1D8B290914F4}"/>
          </ac:spMkLst>
        </pc:spChg>
        <pc:spChg chg="mod">
          <ac:chgData name="Patricio Lagos" userId="51d0e5975ab5fbb3" providerId="LiveId" clId="{087E8946-FF57-4246-910A-B6440E785251}" dt="2025-09-16T00:50:01.637" v="307" actId="790"/>
          <ac:spMkLst>
            <pc:docMk/>
            <pc:sldMk cId="2214954941" sldId="259"/>
            <ac:spMk id="47" creationId="{847C5BAC-F751-09C8-3098-0C510F03255B}"/>
          </ac:spMkLst>
        </pc:spChg>
        <pc:spChg chg="del">
          <ac:chgData name="Patricio Lagos" userId="51d0e5975ab5fbb3" providerId="LiveId" clId="{087E8946-FF57-4246-910A-B6440E785251}" dt="2025-09-15T23:20:49.738" v="22" actId="478"/>
          <ac:spMkLst>
            <pc:docMk/>
            <pc:sldMk cId="2214954941" sldId="259"/>
            <ac:spMk id="48" creationId="{36909647-DFB3-CC08-62DF-2F0460D245BC}"/>
          </ac:spMkLst>
        </pc:spChg>
        <pc:spChg chg="mod">
          <ac:chgData name="Patricio Lagos" userId="51d0e5975ab5fbb3" providerId="LiveId" clId="{087E8946-FF57-4246-910A-B6440E785251}" dt="2025-09-16T00:37:40.242" v="264" actId="790"/>
          <ac:spMkLst>
            <pc:docMk/>
            <pc:sldMk cId="2214954941" sldId="259"/>
            <ac:spMk id="95" creationId="{7D1B4BB7-837F-658E-9757-2BD53D2A46AA}"/>
          </ac:spMkLst>
        </pc:spChg>
        <pc:spChg chg="del">
          <ac:chgData name="Patricio Lagos" userId="51d0e5975ab5fbb3" providerId="LiveId" clId="{087E8946-FF57-4246-910A-B6440E785251}" dt="2025-09-15T23:18:57.548" v="0" actId="478"/>
          <ac:spMkLst>
            <pc:docMk/>
            <pc:sldMk cId="2214954941" sldId="259"/>
            <ac:spMk id="96" creationId="{809D65B9-9AF7-14B2-8516-692DB74D41E3}"/>
          </ac:spMkLst>
        </pc:spChg>
        <pc:spChg chg="mod">
          <ac:chgData name="Patricio Lagos" userId="51d0e5975ab5fbb3" providerId="LiveId" clId="{087E8946-FF57-4246-910A-B6440E785251}" dt="2025-09-16T00:50:01.637" v="307" actId="790"/>
          <ac:spMkLst>
            <pc:docMk/>
            <pc:sldMk cId="2214954941" sldId="259"/>
            <ac:spMk id="97" creationId="{EDE8B3E1-31D4-31FF-63A9-5D23D3A2A4D5}"/>
          </ac:spMkLst>
        </pc:spChg>
        <pc:spChg chg="del">
          <ac:chgData name="Patricio Lagos" userId="51d0e5975ab5fbb3" providerId="LiveId" clId="{087E8946-FF57-4246-910A-B6440E785251}" dt="2025-09-15T23:19:02.938" v="1" actId="478"/>
          <ac:spMkLst>
            <pc:docMk/>
            <pc:sldMk cId="2214954941" sldId="259"/>
            <ac:spMk id="98" creationId="{74C3748A-D8EE-E268-80E5-35B2D332A3E6}"/>
          </ac:spMkLst>
        </pc:spChg>
        <pc:spChg chg="mod">
          <ac:chgData name="Patricio Lagos" userId="51d0e5975ab5fbb3" providerId="LiveId" clId="{087E8946-FF57-4246-910A-B6440E785251}" dt="2025-09-16T00:50:01.637" v="307" actId="790"/>
          <ac:spMkLst>
            <pc:docMk/>
            <pc:sldMk cId="2214954941" sldId="259"/>
            <ac:spMk id="99" creationId="{587B57C9-E262-B368-6B07-3D6985C89747}"/>
          </ac:spMkLst>
        </pc:spChg>
        <pc:spChg chg="del">
          <ac:chgData name="Patricio Lagos" userId="51d0e5975ab5fbb3" providerId="LiveId" clId="{087E8946-FF57-4246-910A-B6440E785251}" dt="2025-09-15T23:19:04.478" v="2" actId="478"/>
          <ac:spMkLst>
            <pc:docMk/>
            <pc:sldMk cId="2214954941" sldId="259"/>
            <ac:spMk id="100" creationId="{50263799-DBBE-DA88-D1D8-46450EAAE60E}"/>
          </ac:spMkLst>
        </pc:spChg>
        <pc:picChg chg="mod">
          <ac:chgData name="Patricio Lagos" userId="51d0e5975ab5fbb3" providerId="LiveId" clId="{087E8946-FF57-4246-910A-B6440E785251}" dt="2025-09-15T23:48:42.187" v="167" actId="1076"/>
          <ac:picMkLst>
            <pc:docMk/>
            <pc:sldMk cId="2214954941" sldId="259"/>
            <ac:picMk id="13" creationId="{7942AF58-149E-3ABA-0673-2D3DA125AE89}"/>
          </ac:picMkLst>
        </pc:picChg>
        <pc:picChg chg="mod">
          <ac:chgData name="Patricio Lagos" userId="51d0e5975ab5fbb3" providerId="LiveId" clId="{087E8946-FF57-4246-910A-B6440E785251}" dt="2025-09-15T23:48:42.187" v="167" actId="1076"/>
          <ac:picMkLst>
            <pc:docMk/>
            <pc:sldMk cId="2214954941" sldId="259"/>
            <ac:picMk id="14" creationId="{27D14025-20EA-A60F-8452-4AEEAAA1A8CD}"/>
          </ac:picMkLst>
        </pc:picChg>
        <pc:picChg chg="mod">
          <ac:chgData name="Patricio Lagos" userId="51d0e5975ab5fbb3" providerId="LiveId" clId="{087E8946-FF57-4246-910A-B6440E785251}" dt="2025-09-15T23:48:42.187" v="167" actId="1076"/>
          <ac:picMkLst>
            <pc:docMk/>
            <pc:sldMk cId="2214954941" sldId="259"/>
            <ac:picMk id="16" creationId="{47DE8CA7-3760-C034-6DD5-295E9BDC82DA}"/>
          </ac:picMkLst>
        </pc:picChg>
        <pc:picChg chg="mod">
          <ac:chgData name="Patricio Lagos" userId="51d0e5975ab5fbb3" providerId="LiveId" clId="{087E8946-FF57-4246-910A-B6440E785251}" dt="2025-09-15T23:48:42.187" v="167" actId="1076"/>
          <ac:picMkLst>
            <pc:docMk/>
            <pc:sldMk cId="2214954941" sldId="259"/>
            <ac:picMk id="17" creationId="{9C520033-43A1-53B8-3271-EBE329E873BE}"/>
          </ac:picMkLst>
        </pc:picChg>
        <pc:picChg chg="mod">
          <ac:chgData name="Patricio Lagos" userId="51d0e5975ab5fbb3" providerId="LiveId" clId="{087E8946-FF57-4246-910A-B6440E785251}" dt="2025-09-15T23:48:42.187" v="167" actId="1076"/>
          <ac:picMkLst>
            <pc:docMk/>
            <pc:sldMk cId="2214954941" sldId="259"/>
            <ac:picMk id="18" creationId="{6BDC5D51-4CB1-A26C-FFC4-9AF2581C3AF0}"/>
          </ac:picMkLst>
        </pc:picChg>
        <pc:picChg chg="mod">
          <ac:chgData name="Patricio Lagos" userId="51d0e5975ab5fbb3" providerId="LiveId" clId="{087E8946-FF57-4246-910A-B6440E785251}" dt="2025-09-15T23:48:42.187" v="167" actId="1076"/>
          <ac:picMkLst>
            <pc:docMk/>
            <pc:sldMk cId="2214954941" sldId="259"/>
            <ac:picMk id="19" creationId="{A53B0CFE-FB25-6195-2B9D-D1AA99945168}"/>
          </ac:picMkLst>
        </pc:picChg>
        <pc:picChg chg="mod">
          <ac:chgData name="Patricio Lagos" userId="51d0e5975ab5fbb3" providerId="LiveId" clId="{087E8946-FF57-4246-910A-B6440E785251}" dt="2025-09-15T23:48:42.187" v="167" actId="1076"/>
          <ac:picMkLst>
            <pc:docMk/>
            <pc:sldMk cId="2214954941" sldId="259"/>
            <ac:picMk id="36" creationId="{F32058C6-5346-5B7E-F0E3-04B649321759}"/>
          </ac:picMkLst>
        </pc:picChg>
        <pc:picChg chg="mod">
          <ac:chgData name="Patricio Lagos" userId="51d0e5975ab5fbb3" providerId="LiveId" clId="{087E8946-FF57-4246-910A-B6440E785251}" dt="2025-09-15T23:22:43.218" v="61" actId="1076"/>
          <ac:picMkLst>
            <pc:docMk/>
            <pc:sldMk cId="2214954941" sldId="259"/>
            <ac:picMk id="38" creationId="{18301DE4-E2C4-66CD-B9CC-7A8ACCEF2BA9}"/>
          </ac:picMkLst>
        </pc:picChg>
        <pc:picChg chg="mod">
          <ac:chgData name="Patricio Lagos" userId="51d0e5975ab5fbb3" providerId="LiveId" clId="{087E8946-FF57-4246-910A-B6440E785251}" dt="2025-09-15T23:22:18.010" v="49" actId="1076"/>
          <ac:picMkLst>
            <pc:docMk/>
            <pc:sldMk cId="2214954941" sldId="259"/>
            <ac:picMk id="40" creationId="{363299A9-2581-8957-852E-F4E5C2E39CA5}"/>
          </ac:picMkLst>
        </pc:picChg>
        <pc:picChg chg="add del mod">
          <ac:chgData name="Patricio Lagos" userId="51d0e5975ab5fbb3" providerId="LiveId" clId="{087E8946-FF57-4246-910A-B6440E785251}" dt="2025-09-15T23:21:17.158" v="28" actId="1076"/>
          <ac:picMkLst>
            <pc:docMk/>
            <pc:sldMk cId="2214954941" sldId="259"/>
            <ac:picMk id="41" creationId="{607FF8BE-6FEF-D654-3C9C-24405FE53A1E}"/>
          </ac:picMkLst>
        </pc:picChg>
        <pc:picChg chg="mod">
          <ac:chgData name="Patricio Lagos" userId="51d0e5975ab5fbb3" providerId="LiveId" clId="{087E8946-FF57-4246-910A-B6440E785251}" dt="2025-09-15T23:21:40.433" v="37" actId="1076"/>
          <ac:picMkLst>
            <pc:docMk/>
            <pc:sldMk cId="2214954941" sldId="259"/>
            <ac:picMk id="42" creationId="{4C386A12-768B-B896-8890-8F0A7CEFEA88}"/>
          </ac:picMkLst>
        </pc:picChg>
        <pc:picChg chg="mod">
          <ac:chgData name="Patricio Lagos" userId="51d0e5975ab5fbb3" providerId="LiveId" clId="{087E8946-FF57-4246-910A-B6440E785251}" dt="2025-09-15T23:19:10.989" v="3" actId="14100"/>
          <ac:picMkLst>
            <pc:docMk/>
            <pc:sldMk cId="2214954941" sldId="259"/>
            <ac:picMk id="89" creationId="{B7765C71-CF9C-DDE7-2862-CFDC0026CA10}"/>
          </ac:picMkLst>
        </pc:picChg>
        <pc:picChg chg="mod">
          <ac:chgData name="Patricio Lagos" userId="51d0e5975ab5fbb3" providerId="LiveId" clId="{087E8946-FF57-4246-910A-B6440E785251}" dt="2025-09-15T23:19:10.989" v="3" actId="14100"/>
          <ac:picMkLst>
            <pc:docMk/>
            <pc:sldMk cId="2214954941" sldId="259"/>
            <ac:picMk id="91" creationId="{D446DFC8-5AFF-5673-F6E4-24AEA14D82FC}"/>
          </ac:picMkLst>
        </pc:picChg>
        <pc:picChg chg="mod">
          <ac:chgData name="Patricio Lagos" userId="51d0e5975ab5fbb3" providerId="LiveId" clId="{087E8946-FF57-4246-910A-B6440E785251}" dt="2025-09-15T23:19:10.989" v="3" actId="14100"/>
          <ac:picMkLst>
            <pc:docMk/>
            <pc:sldMk cId="2214954941" sldId="259"/>
            <ac:picMk id="93" creationId="{A21AD713-47FE-48FF-A528-39FC61733EE8}"/>
          </ac:picMkLst>
        </pc:picChg>
      </pc:sldChg>
      <pc:sldChg chg="modSp mod">
        <pc:chgData name="Patricio Lagos" userId="51d0e5975ab5fbb3" providerId="LiveId" clId="{087E8946-FF57-4246-910A-B6440E785251}" dt="2025-09-16T00:50:01.637" v="307" actId="790"/>
        <pc:sldMkLst>
          <pc:docMk/>
          <pc:sldMk cId="4102242899" sldId="260"/>
        </pc:sldMkLst>
        <pc:spChg chg="mod">
          <ac:chgData name="Patricio Lagos" userId="51d0e5975ab5fbb3" providerId="LiveId" clId="{087E8946-FF57-4246-910A-B6440E785251}" dt="2025-09-16T00:50:01.637" v="307" actId="790"/>
          <ac:spMkLst>
            <pc:docMk/>
            <pc:sldMk cId="4102242899" sldId="260"/>
            <ac:spMk id="6" creationId="{CB50D318-BC67-F4CD-28F6-6ABE60EBD0A9}"/>
          </ac:spMkLst>
        </pc:spChg>
        <pc:spChg chg="mod">
          <ac:chgData name="Patricio Lagos" userId="51d0e5975ab5fbb3" providerId="LiveId" clId="{087E8946-FF57-4246-910A-B6440E785251}" dt="2025-09-16T00:50:01.637" v="307" actId="790"/>
          <ac:spMkLst>
            <pc:docMk/>
            <pc:sldMk cId="4102242899" sldId="260"/>
            <ac:spMk id="19" creationId="{EA753862-4C26-692D-C03F-F667E5F277A1}"/>
          </ac:spMkLst>
        </pc:spChg>
        <pc:spChg chg="mod">
          <ac:chgData name="Patricio Lagos" userId="51d0e5975ab5fbb3" providerId="LiveId" clId="{087E8946-FF57-4246-910A-B6440E785251}" dt="2025-09-16T00:50:01.637" v="307" actId="790"/>
          <ac:spMkLst>
            <pc:docMk/>
            <pc:sldMk cId="4102242899" sldId="260"/>
            <ac:spMk id="21" creationId="{5EF8B9CC-E943-BA16-AA87-5390ED24CA41}"/>
          </ac:spMkLst>
        </pc:spChg>
        <pc:spChg chg="mod">
          <ac:chgData name="Patricio Lagos" userId="51d0e5975ab5fbb3" providerId="LiveId" clId="{087E8946-FF57-4246-910A-B6440E785251}" dt="2025-09-16T00:50:01.637" v="307" actId="790"/>
          <ac:spMkLst>
            <pc:docMk/>
            <pc:sldMk cId="4102242899" sldId="260"/>
            <ac:spMk id="33" creationId="{0A8D5C81-E861-B41A-6CF5-24FD7667C9ED}"/>
          </ac:spMkLst>
        </pc:spChg>
        <pc:spChg chg="mod">
          <ac:chgData name="Patricio Lagos" userId="51d0e5975ab5fbb3" providerId="LiveId" clId="{087E8946-FF57-4246-910A-B6440E785251}" dt="2025-09-16T00:50:01.637" v="307" actId="790"/>
          <ac:spMkLst>
            <pc:docMk/>
            <pc:sldMk cId="4102242899" sldId="260"/>
            <ac:spMk id="34" creationId="{084FB7CB-5FEF-EBA2-DBA3-3C6C3F2E7E73}"/>
          </ac:spMkLst>
        </pc:spChg>
        <pc:spChg chg="mod">
          <ac:chgData name="Patricio Lagos" userId="51d0e5975ab5fbb3" providerId="LiveId" clId="{087E8946-FF57-4246-910A-B6440E785251}" dt="2025-09-16T00:50:01.637" v="307" actId="790"/>
          <ac:spMkLst>
            <pc:docMk/>
            <pc:sldMk cId="4102242899" sldId="260"/>
            <ac:spMk id="36" creationId="{942F8BF3-D984-7C88-7231-C170CA4DB1FA}"/>
          </ac:spMkLst>
        </pc:spChg>
        <pc:spChg chg="mod">
          <ac:chgData name="Patricio Lagos" userId="51d0e5975ab5fbb3" providerId="LiveId" clId="{087E8946-FF57-4246-910A-B6440E785251}" dt="2025-09-16T00:50:01.637" v="307" actId="790"/>
          <ac:spMkLst>
            <pc:docMk/>
            <pc:sldMk cId="4102242899" sldId="260"/>
            <ac:spMk id="37" creationId="{44FCB029-704A-C6C5-CE07-A9D077AAF70B}"/>
          </ac:spMkLst>
        </pc:spChg>
        <pc:spChg chg="mod">
          <ac:chgData name="Patricio Lagos" userId="51d0e5975ab5fbb3" providerId="LiveId" clId="{087E8946-FF57-4246-910A-B6440E785251}" dt="2025-09-16T00:50:01.637" v="307" actId="790"/>
          <ac:spMkLst>
            <pc:docMk/>
            <pc:sldMk cId="4102242899" sldId="260"/>
            <ac:spMk id="70" creationId="{E1381A88-C602-3C7D-BF50-B21C2A28CFFE}"/>
          </ac:spMkLst>
        </pc:spChg>
        <pc:spChg chg="mod">
          <ac:chgData name="Patricio Lagos" userId="51d0e5975ab5fbb3" providerId="LiveId" clId="{087E8946-FF57-4246-910A-B6440E785251}" dt="2025-09-16T00:50:01.637" v="307" actId="790"/>
          <ac:spMkLst>
            <pc:docMk/>
            <pc:sldMk cId="4102242899" sldId="260"/>
            <ac:spMk id="89" creationId="{D2CC5218-40E5-C35E-E82D-252668BE1238}"/>
          </ac:spMkLst>
        </pc:spChg>
        <pc:spChg chg="mod">
          <ac:chgData name="Patricio Lagos" userId="51d0e5975ab5fbb3" providerId="LiveId" clId="{087E8946-FF57-4246-910A-B6440E785251}" dt="2025-09-16T00:50:01.637" v="307" actId="790"/>
          <ac:spMkLst>
            <pc:docMk/>
            <pc:sldMk cId="4102242899" sldId="260"/>
            <ac:spMk id="90" creationId="{457161E5-01D1-FB02-27E6-ADFBCD14BBBC}"/>
          </ac:spMkLst>
        </pc:spChg>
        <pc:spChg chg="mod">
          <ac:chgData name="Patricio Lagos" userId="51d0e5975ab5fbb3" providerId="LiveId" clId="{087E8946-FF57-4246-910A-B6440E785251}" dt="2025-09-16T00:37:40.242" v="264" actId="790"/>
          <ac:spMkLst>
            <pc:docMk/>
            <pc:sldMk cId="4102242899" sldId="260"/>
            <ac:spMk id="96" creationId="{E884E07E-2B8B-6632-D363-89219FB0880C}"/>
          </ac:spMkLst>
        </pc:spChg>
      </pc:sldChg>
      <pc:sldChg chg="modSp mod">
        <pc:chgData name="Patricio Lagos" userId="51d0e5975ab5fbb3" providerId="LiveId" clId="{087E8946-FF57-4246-910A-B6440E785251}" dt="2025-09-16T00:50:01.637" v="307" actId="790"/>
        <pc:sldMkLst>
          <pc:docMk/>
          <pc:sldMk cId="1482164060" sldId="261"/>
        </pc:sldMkLst>
        <pc:spChg chg="mod">
          <ac:chgData name="Patricio Lagos" userId="51d0e5975ab5fbb3" providerId="LiveId" clId="{087E8946-FF57-4246-910A-B6440E785251}" dt="2025-09-16T00:50:01.637" v="307" actId="790"/>
          <ac:spMkLst>
            <pc:docMk/>
            <pc:sldMk cId="1482164060" sldId="261"/>
            <ac:spMk id="4" creationId="{5AC05BB5-28F7-BDE2-9E78-117C956D24C7}"/>
          </ac:spMkLst>
        </pc:spChg>
        <pc:graphicFrameChg chg="mod modGraphic">
          <ac:chgData name="Patricio Lagos" userId="51d0e5975ab5fbb3" providerId="LiveId" clId="{087E8946-FF57-4246-910A-B6440E785251}" dt="2025-09-16T00:50:01.637" v="307" actId="790"/>
          <ac:graphicFrameMkLst>
            <pc:docMk/>
            <pc:sldMk cId="1482164060" sldId="261"/>
            <ac:graphicFrameMk id="7" creationId="{8603BFD8-F156-96EE-8129-BE9777AAEC45}"/>
          </ac:graphicFrameMkLst>
        </pc:graphicFrameChg>
      </pc:sldChg>
      <pc:sldChg chg="addSp delSp modSp mod">
        <pc:chgData name="Patricio Lagos" userId="51d0e5975ab5fbb3" providerId="LiveId" clId="{087E8946-FF57-4246-910A-B6440E785251}" dt="2025-09-16T00:50:01.637" v="307" actId="790"/>
        <pc:sldMkLst>
          <pc:docMk/>
          <pc:sldMk cId="243387637" sldId="262"/>
        </pc:sldMkLst>
        <pc:spChg chg="del">
          <ac:chgData name="Patricio Lagos" userId="51d0e5975ab5fbb3" providerId="LiveId" clId="{087E8946-FF57-4246-910A-B6440E785251}" dt="2025-09-15T23:45:12.660" v="100" actId="478"/>
          <ac:spMkLst>
            <pc:docMk/>
            <pc:sldMk cId="243387637" sldId="262"/>
            <ac:spMk id="2" creationId="{53D18C2E-EBDD-0254-44D7-CB68252AD3C3}"/>
          </ac:spMkLst>
        </pc:spChg>
        <pc:spChg chg="add mod">
          <ac:chgData name="Patricio Lagos" userId="51d0e5975ab5fbb3" providerId="LiveId" clId="{087E8946-FF57-4246-910A-B6440E785251}" dt="2025-09-16T00:50:01.637" v="307" actId="790"/>
          <ac:spMkLst>
            <pc:docMk/>
            <pc:sldMk cId="243387637" sldId="262"/>
            <ac:spMk id="3" creationId="{333B077A-8D6A-DB18-0EC7-CFC65A19ACE0}"/>
          </ac:spMkLst>
        </pc:spChg>
        <pc:picChg chg="add mod">
          <ac:chgData name="Patricio Lagos" userId="51d0e5975ab5fbb3" providerId="LiveId" clId="{087E8946-FF57-4246-910A-B6440E785251}" dt="2025-09-15T23:48:16.615" v="165"/>
          <ac:picMkLst>
            <pc:docMk/>
            <pc:sldMk cId="243387637" sldId="262"/>
            <ac:picMk id="5" creationId="{95B4354C-648A-673B-B0CF-A5148EFAA35B}"/>
          </ac:picMkLst>
        </pc:picChg>
      </pc:sldChg>
      <pc:sldChg chg="addSp delSp modSp new mod">
        <pc:chgData name="Patricio Lagos" userId="51d0e5975ab5fbb3" providerId="LiveId" clId="{087E8946-FF57-4246-910A-B6440E785251}" dt="2025-09-16T00:50:01.637" v="307" actId="790"/>
        <pc:sldMkLst>
          <pc:docMk/>
          <pc:sldMk cId="1071277084" sldId="263"/>
        </pc:sldMkLst>
        <pc:spChg chg="del">
          <ac:chgData name="Patricio Lagos" userId="51d0e5975ab5fbb3" providerId="LiveId" clId="{087E8946-FF57-4246-910A-B6440E785251}" dt="2025-09-16T00:24:01.007" v="168" actId="478"/>
          <ac:spMkLst>
            <pc:docMk/>
            <pc:sldMk cId="1071277084" sldId="263"/>
            <ac:spMk id="2" creationId="{F7C7EF80-A15E-47C1-CD5A-F6511B6B7A44}"/>
          </ac:spMkLst>
        </pc:spChg>
        <pc:spChg chg="del mod">
          <ac:chgData name="Patricio Lagos" userId="51d0e5975ab5fbb3" providerId="LiveId" clId="{087E8946-FF57-4246-910A-B6440E785251}" dt="2025-09-16T00:24:41.162" v="174" actId="478"/>
          <ac:spMkLst>
            <pc:docMk/>
            <pc:sldMk cId="1071277084" sldId="263"/>
            <ac:spMk id="3" creationId="{C99BE58E-64AC-E527-5C22-60F87080F14D}"/>
          </ac:spMkLst>
        </pc:spChg>
        <pc:spChg chg="add del mod">
          <ac:chgData name="Patricio Lagos" userId="51d0e5975ab5fbb3" providerId="LiveId" clId="{087E8946-FF57-4246-910A-B6440E785251}" dt="2025-09-16T00:24:10.385" v="170" actId="478"/>
          <ac:spMkLst>
            <pc:docMk/>
            <pc:sldMk cId="1071277084" sldId="263"/>
            <ac:spMk id="4" creationId="{FA714BA2-B9E7-35D4-0054-BB02C00343C6}"/>
          </ac:spMkLst>
        </pc:spChg>
        <pc:spChg chg="add mod">
          <ac:chgData name="Patricio Lagos" userId="51d0e5975ab5fbb3" providerId="LiveId" clId="{087E8946-FF57-4246-910A-B6440E785251}" dt="2025-09-16T00:50:01.637" v="307" actId="790"/>
          <ac:spMkLst>
            <pc:docMk/>
            <pc:sldMk cId="1071277084" sldId="263"/>
            <ac:spMk id="5" creationId="{58871FF7-C68B-30DB-F178-3AA6B7DCAE1F}"/>
          </ac:spMkLst>
        </pc:spChg>
        <pc:spChg chg="add mod">
          <ac:chgData name="Patricio Lagos" userId="51d0e5975ab5fbb3" providerId="LiveId" clId="{087E8946-FF57-4246-910A-B6440E785251}" dt="2025-09-16T00:50:01.637" v="307" actId="790"/>
          <ac:spMkLst>
            <pc:docMk/>
            <pc:sldMk cId="1071277084" sldId="263"/>
            <ac:spMk id="6" creationId="{43F147B2-381F-F735-E878-DCA36FDD0564}"/>
          </ac:spMkLst>
        </pc:spChg>
        <pc:spChg chg="add del mod">
          <ac:chgData name="Patricio Lagos" userId="51d0e5975ab5fbb3" providerId="LiveId" clId="{087E8946-FF57-4246-910A-B6440E785251}" dt="2025-09-16T00:37:50.145" v="278" actId="478"/>
          <ac:spMkLst>
            <pc:docMk/>
            <pc:sldMk cId="1071277084" sldId="263"/>
            <ac:spMk id="31" creationId="{0C7CC4C3-16DC-E44F-8E59-7A2AE9074E66}"/>
          </ac:spMkLst>
        </pc:spChg>
        <pc:spChg chg="add del mod">
          <ac:chgData name="Patricio Lagos" userId="51d0e5975ab5fbb3" providerId="LiveId" clId="{087E8946-FF57-4246-910A-B6440E785251}" dt="2025-09-16T00:37:50.145" v="278" actId="478"/>
          <ac:spMkLst>
            <pc:docMk/>
            <pc:sldMk cId="1071277084" sldId="263"/>
            <ac:spMk id="32" creationId="{63BA7838-D4E6-513F-12A8-B5127D05DFEF}"/>
          </ac:spMkLst>
        </pc:spChg>
        <pc:spChg chg="add del mod">
          <ac:chgData name="Patricio Lagos" userId="51d0e5975ab5fbb3" providerId="LiveId" clId="{087E8946-FF57-4246-910A-B6440E785251}" dt="2025-09-16T00:37:50.145" v="278" actId="478"/>
          <ac:spMkLst>
            <pc:docMk/>
            <pc:sldMk cId="1071277084" sldId="263"/>
            <ac:spMk id="33" creationId="{E9DB984C-28B7-DE3D-A8C7-71A6BB6B4F1B}"/>
          </ac:spMkLst>
        </pc:spChg>
        <pc:spChg chg="add del mod">
          <ac:chgData name="Patricio Lagos" userId="51d0e5975ab5fbb3" providerId="LiveId" clId="{087E8946-FF57-4246-910A-B6440E785251}" dt="2025-09-16T00:37:50.145" v="278" actId="478"/>
          <ac:spMkLst>
            <pc:docMk/>
            <pc:sldMk cId="1071277084" sldId="263"/>
            <ac:spMk id="34" creationId="{EA4F422B-8EB5-DC5C-7772-6FDEE788E054}"/>
          </ac:spMkLst>
        </pc:spChg>
        <pc:spChg chg="add del mod">
          <ac:chgData name="Patricio Lagos" userId="51d0e5975ab5fbb3" providerId="LiveId" clId="{087E8946-FF57-4246-910A-B6440E785251}" dt="2025-09-16T00:37:50.145" v="278" actId="478"/>
          <ac:spMkLst>
            <pc:docMk/>
            <pc:sldMk cId="1071277084" sldId="263"/>
            <ac:spMk id="35" creationId="{6F4F0CF3-7C2E-BAC9-3456-7374A03B5A38}"/>
          </ac:spMkLst>
        </pc:spChg>
        <pc:spChg chg="add del mod">
          <ac:chgData name="Patricio Lagos" userId="51d0e5975ab5fbb3" providerId="LiveId" clId="{087E8946-FF57-4246-910A-B6440E785251}" dt="2025-09-16T00:37:50.145" v="278" actId="478"/>
          <ac:spMkLst>
            <pc:docMk/>
            <pc:sldMk cId="1071277084" sldId="263"/>
            <ac:spMk id="36" creationId="{06C33915-D693-BA25-8E1F-E0672A463208}"/>
          </ac:spMkLst>
        </pc:spChg>
        <pc:spChg chg="add del mod">
          <ac:chgData name="Patricio Lagos" userId="51d0e5975ab5fbb3" providerId="LiveId" clId="{087E8946-FF57-4246-910A-B6440E785251}" dt="2025-09-16T00:37:50.145" v="278" actId="478"/>
          <ac:spMkLst>
            <pc:docMk/>
            <pc:sldMk cId="1071277084" sldId="263"/>
            <ac:spMk id="37" creationId="{2379614F-96C5-9726-0F93-3CCE178E2066}"/>
          </ac:spMkLst>
        </pc:spChg>
        <pc:spChg chg="add del mod">
          <ac:chgData name="Patricio Lagos" userId="51d0e5975ab5fbb3" providerId="LiveId" clId="{087E8946-FF57-4246-910A-B6440E785251}" dt="2025-09-16T00:37:50.145" v="278" actId="478"/>
          <ac:spMkLst>
            <pc:docMk/>
            <pc:sldMk cId="1071277084" sldId="263"/>
            <ac:spMk id="38" creationId="{F94C71DE-0125-D485-7702-CCDBDE62F4BF}"/>
          </ac:spMkLst>
        </pc:spChg>
        <pc:spChg chg="add del mod">
          <ac:chgData name="Patricio Lagos" userId="51d0e5975ab5fbb3" providerId="LiveId" clId="{087E8946-FF57-4246-910A-B6440E785251}" dt="2025-09-16T00:37:50.145" v="278" actId="478"/>
          <ac:spMkLst>
            <pc:docMk/>
            <pc:sldMk cId="1071277084" sldId="263"/>
            <ac:spMk id="39" creationId="{AEC7B0EB-31FA-0DBE-FB10-DBC6484F408B}"/>
          </ac:spMkLst>
        </pc:spChg>
        <pc:spChg chg="add del mod">
          <ac:chgData name="Patricio Lagos" userId="51d0e5975ab5fbb3" providerId="LiveId" clId="{087E8946-FF57-4246-910A-B6440E785251}" dt="2025-09-16T00:37:50.145" v="278" actId="478"/>
          <ac:spMkLst>
            <pc:docMk/>
            <pc:sldMk cId="1071277084" sldId="263"/>
            <ac:spMk id="40" creationId="{E90280C6-5274-C1ED-1C69-0841B63E93E9}"/>
          </ac:spMkLst>
        </pc:spChg>
        <pc:spChg chg="add mod">
          <ac:chgData name="Patricio Lagos" userId="51d0e5975ab5fbb3" providerId="LiveId" clId="{087E8946-FF57-4246-910A-B6440E785251}" dt="2025-09-16T00:50:01.637" v="307" actId="790"/>
          <ac:spMkLst>
            <pc:docMk/>
            <pc:sldMk cId="1071277084" sldId="263"/>
            <ac:spMk id="66" creationId="{BD110F32-5A58-31E2-E325-5B1D70C6F0D8}"/>
          </ac:spMkLst>
        </pc:spChg>
        <pc:spChg chg="add mod">
          <ac:chgData name="Patricio Lagos" userId="51d0e5975ab5fbb3" providerId="LiveId" clId="{087E8946-FF57-4246-910A-B6440E785251}" dt="2025-09-16T00:50:01.637" v="307" actId="790"/>
          <ac:spMkLst>
            <pc:docMk/>
            <pc:sldMk cId="1071277084" sldId="263"/>
            <ac:spMk id="67" creationId="{71AEE6F7-9686-1E9A-7DE1-42CB7A2ABC3B}"/>
          </ac:spMkLst>
        </pc:spChg>
        <pc:spChg chg="add mod">
          <ac:chgData name="Patricio Lagos" userId="51d0e5975ab5fbb3" providerId="LiveId" clId="{087E8946-FF57-4246-910A-B6440E785251}" dt="2025-09-16T00:50:01.637" v="307" actId="790"/>
          <ac:spMkLst>
            <pc:docMk/>
            <pc:sldMk cId="1071277084" sldId="263"/>
            <ac:spMk id="68" creationId="{EA483A22-C635-A314-AE5B-376A0C9345B5}"/>
          </ac:spMkLst>
        </pc:spChg>
        <pc:spChg chg="add mod">
          <ac:chgData name="Patricio Lagos" userId="51d0e5975ab5fbb3" providerId="LiveId" clId="{087E8946-FF57-4246-910A-B6440E785251}" dt="2025-09-16T00:50:01.637" v="307" actId="790"/>
          <ac:spMkLst>
            <pc:docMk/>
            <pc:sldMk cId="1071277084" sldId="263"/>
            <ac:spMk id="69" creationId="{199023C3-E2A1-BC6D-FF3C-5308B0690ED5}"/>
          </ac:spMkLst>
        </pc:spChg>
        <pc:spChg chg="add mod">
          <ac:chgData name="Patricio Lagos" userId="51d0e5975ab5fbb3" providerId="LiveId" clId="{087E8946-FF57-4246-910A-B6440E785251}" dt="2025-09-16T00:50:01.637" v="307" actId="790"/>
          <ac:spMkLst>
            <pc:docMk/>
            <pc:sldMk cId="1071277084" sldId="263"/>
            <ac:spMk id="70" creationId="{9A2BD355-4AA4-A618-4371-9DD083650300}"/>
          </ac:spMkLst>
        </pc:spChg>
        <pc:spChg chg="add mod">
          <ac:chgData name="Patricio Lagos" userId="51d0e5975ab5fbb3" providerId="LiveId" clId="{087E8946-FF57-4246-910A-B6440E785251}" dt="2025-09-16T00:44:47.279" v="297" actId="1076"/>
          <ac:spMkLst>
            <pc:docMk/>
            <pc:sldMk cId="1071277084" sldId="263"/>
            <ac:spMk id="71" creationId="{819ACBBD-2265-512D-6BFF-B69BB9961AA6}"/>
          </ac:spMkLst>
        </pc:spChg>
        <pc:spChg chg="add mod">
          <ac:chgData name="Patricio Lagos" userId="51d0e5975ab5fbb3" providerId="LiveId" clId="{087E8946-FF57-4246-910A-B6440E785251}" dt="2025-09-16T00:50:01.637" v="307" actId="790"/>
          <ac:spMkLst>
            <pc:docMk/>
            <pc:sldMk cId="1071277084" sldId="263"/>
            <ac:spMk id="72" creationId="{2D95A25F-777A-0885-1AAB-32F621FDBB2A}"/>
          </ac:spMkLst>
        </pc:spChg>
        <pc:spChg chg="add mod">
          <ac:chgData name="Patricio Lagos" userId="51d0e5975ab5fbb3" providerId="LiveId" clId="{087E8946-FF57-4246-910A-B6440E785251}" dt="2025-09-16T00:50:01.637" v="307" actId="790"/>
          <ac:spMkLst>
            <pc:docMk/>
            <pc:sldMk cId="1071277084" sldId="263"/>
            <ac:spMk id="73" creationId="{2AEB93DD-D5B8-2313-2AC7-1CE1A0351C9F}"/>
          </ac:spMkLst>
        </pc:spChg>
        <pc:spChg chg="add mod">
          <ac:chgData name="Patricio Lagos" userId="51d0e5975ab5fbb3" providerId="LiveId" clId="{087E8946-FF57-4246-910A-B6440E785251}" dt="2025-09-16T00:44:47.279" v="297" actId="1076"/>
          <ac:spMkLst>
            <pc:docMk/>
            <pc:sldMk cId="1071277084" sldId="263"/>
            <ac:spMk id="74" creationId="{33E58E0F-8663-0E7B-F470-9621FA254CD1}"/>
          </ac:spMkLst>
        </pc:spChg>
        <pc:spChg chg="add mod">
          <ac:chgData name="Patricio Lagos" userId="51d0e5975ab5fbb3" providerId="LiveId" clId="{087E8946-FF57-4246-910A-B6440E785251}" dt="2025-09-16T00:50:01.637" v="307" actId="790"/>
          <ac:spMkLst>
            <pc:docMk/>
            <pc:sldMk cId="1071277084" sldId="263"/>
            <ac:spMk id="75" creationId="{28E40315-7D55-84F5-A17E-C8C01BB08112}"/>
          </ac:spMkLst>
        </pc:spChg>
        <pc:grpChg chg="mod">
          <ac:chgData name="Patricio Lagos" userId="51d0e5975ab5fbb3" providerId="LiveId" clId="{087E8946-FF57-4246-910A-B6440E785251}" dt="2025-09-16T00:34:31.993" v="219" actId="1076"/>
          <ac:grpSpMkLst>
            <pc:docMk/>
            <pc:sldMk cId="1071277084" sldId="263"/>
            <ac:grpSpMk id="16" creationId="{49DED4CB-1085-FB95-F336-74D3BE23E17C}"/>
          </ac:grpSpMkLst>
        </pc:grpChg>
        <pc:grpChg chg="mod">
          <ac:chgData name="Patricio Lagos" userId="51d0e5975ab5fbb3" providerId="LiveId" clId="{087E8946-FF57-4246-910A-B6440E785251}" dt="2025-09-16T00:37:41.936" v="273" actId="1076"/>
          <ac:grpSpMkLst>
            <pc:docMk/>
            <pc:sldMk cId="1071277084" sldId="263"/>
            <ac:grpSpMk id="19" creationId="{755738E8-D9E6-580D-641C-E31213584204}"/>
          </ac:grpSpMkLst>
        </pc:grpChg>
        <pc:picChg chg="mod">
          <ac:chgData name="Patricio Lagos" userId="51d0e5975ab5fbb3" providerId="LiveId" clId="{087E8946-FF57-4246-910A-B6440E785251}" dt="2025-09-16T00:34:55.504" v="222" actId="1076"/>
          <ac:picMkLst>
            <pc:docMk/>
            <pc:sldMk cId="1071277084" sldId="263"/>
            <ac:picMk id="7" creationId="{C02D299D-7913-AC1C-B0B5-BFB51ADC7A6A}"/>
          </ac:picMkLst>
        </pc:picChg>
        <pc:picChg chg="mod">
          <ac:chgData name="Patricio Lagos" userId="51d0e5975ab5fbb3" providerId="LiveId" clId="{087E8946-FF57-4246-910A-B6440E785251}" dt="2025-09-16T00:37:42.782" v="277" actId="1076"/>
          <ac:picMkLst>
            <pc:docMk/>
            <pc:sldMk cId="1071277084" sldId="263"/>
            <ac:picMk id="8" creationId="{6EFBC4E5-6923-CDAF-795F-058CD1F660EA}"/>
          </ac:picMkLst>
        </pc:picChg>
        <pc:picChg chg="mod">
          <ac:chgData name="Patricio Lagos" userId="51d0e5975ab5fbb3" providerId="LiveId" clId="{087E8946-FF57-4246-910A-B6440E785251}" dt="2025-09-16T00:37:42.503" v="276" actId="14100"/>
          <ac:picMkLst>
            <pc:docMk/>
            <pc:sldMk cId="1071277084" sldId="263"/>
            <ac:picMk id="9" creationId="{8C37253D-8111-6D64-33A7-C4DF34DAF244}"/>
          </ac:picMkLst>
        </pc:picChg>
        <pc:picChg chg="add del mod">
          <ac:chgData name="Patricio Lagos" userId="51d0e5975ab5fbb3" providerId="LiveId" clId="{087E8946-FF57-4246-910A-B6440E785251}" dt="2025-09-16T00:37:39.826" v="263" actId="478"/>
          <ac:picMkLst>
            <pc:docMk/>
            <pc:sldMk cId="1071277084" sldId="263"/>
            <ac:picMk id="10" creationId="{DA8972A5-9E60-315F-184F-A717ED224947}"/>
          </ac:picMkLst>
        </pc:picChg>
        <pc:picChg chg="mod">
          <ac:chgData name="Patricio Lagos" userId="51d0e5975ab5fbb3" providerId="LiveId" clId="{087E8946-FF57-4246-910A-B6440E785251}" dt="2025-09-16T00:33:33.856" v="199" actId="1076"/>
          <ac:picMkLst>
            <pc:docMk/>
            <pc:sldMk cId="1071277084" sldId="263"/>
            <ac:picMk id="11" creationId="{04484939-0415-554C-893A-0FCEE7643836}"/>
          </ac:picMkLst>
        </pc:picChg>
        <pc:picChg chg="mod">
          <ac:chgData name="Patricio Lagos" userId="51d0e5975ab5fbb3" providerId="LiveId" clId="{087E8946-FF57-4246-910A-B6440E785251}" dt="2025-09-16T00:33:33.856" v="199" actId="1076"/>
          <ac:picMkLst>
            <pc:docMk/>
            <pc:sldMk cId="1071277084" sldId="263"/>
            <ac:picMk id="12" creationId="{AD8B2C89-0B32-FEEF-E441-6F15CC2594E5}"/>
          </ac:picMkLst>
        </pc:picChg>
        <pc:picChg chg="mod">
          <ac:chgData name="Patricio Lagos" userId="51d0e5975ab5fbb3" providerId="LiveId" clId="{087E8946-FF57-4246-910A-B6440E785251}" dt="2025-09-16T00:33:43.330" v="202" actId="1076"/>
          <ac:picMkLst>
            <pc:docMk/>
            <pc:sldMk cId="1071277084" sldId="263"/>
            <ac:picMk id="13" creationId="{7803965C-3D47-8E54-3B93-5429FF54A9FA}"/>
          </ac:picMkLst>
        </pc:picChg>
        <pc:picChg chg="mod">
          <ac:chgData name="Patricio Lagos" userId="51d0e5975ab5fbb3" providerId="LiveId" clId="{087E8946-FF57-4246-910A-B6440E785251}" dt="2025-09-16T00:31:45.957" v="193" actId="14100"/>
          <ac:picMkLst>
            <pc:docMk/>
            <pc:sldMk cId="1071277084" sldId="263"/>
            <ac:picMk id="15" creationId="{B958D6D2-BA53-205B-73C2-91F1A456C337}"/>
          </ac:picMkLst>
        </pc:picChg>
        <pc:picChg chg="add mod">
          <ac:chgData name="Patricio Lagos" userId="51d0e5975ab5fbb3" providerId="LiveId" clId="{087E8946-FF57-4246-910A-B6440E785251}" dt="2025-09-16T00:37:39.618" v="262" actId="1076"/>
          <ac:picMkLst>
            <pc:docMk/>
            <pc:sldMk cId="1071277084" sldId="263"/>
            <ac:picMk id="41" creationId="{56C6D7FF-0AAD-61D1-1760-CB4A53B2891F}"/>
          </ac:picMkLst>
        </pc:picChg>
        <pc:picChg chg="mod">
          <ac:chgData name="Patricio Lagos" userId="51d0e5975ab5fbb3" providerId="LiveId" clId="{087E8946-FF57-4246-910A-B6440E785251}" dt="2025-09-16T00:42:39.369" v="280" actId="14100"/>
          <ac:picMkLst>
            <pc:docMk/>
            <pc:sldMk cId="1071277084" sldId="263"/>
            <ac:picMk id="42" creationId="{6F341D59-D6AD-7860-9425-F3F90973F10B}"/>
          </ac:picMkLst>
        </pc:picChg>
        <pc:picChg chg="mod">
          <ac:chgData name="Patricio Lagos" userId="51d0e5975ab5fbb3" providerId="LiveId" clId="{087E8946-FF57-4246-910A-B6440E785251}" dt="2025-09-16T00:42:39.369" v="280" actId="14100"/>
          <ac:picMkLst>
            <pc:docMk/>
            <pc:sldMk cId="1071277084" sldId="263"/>
            <ac:picMk id="44" creationId="{D3C0EDA4-62F8-86D0-FC91-AF5B301908F9}"/>
          </ac:picMkLst>
        </pc:picChg>
        <pc:picChg chg="mod">
          <ac:chgData name="Patricio Lagos" userId="51d0e5975ab5fbb3" providerId="LiveId" clId="{087E8946-FF57-4246-910A-B6440E785251}" dt="2025-09-16T00:42:39.369" v="280" actId="14100"/>
          <ac:picMkLst>
            <pc:docMk/>
            <pc:sldMk cId="1071277084" sldId="263"/>
            <ac:picMk id="46" creationId="{A1A531EC-95A2-3FF8-9363-8E0A43A285C9}"/>
          </ac:picMkLst>
        </pc:picChg>
        <pc:picChg chg="mod">
          <ac:chgData name="Patricio Lagos" userId="51d0e5975ab5fbb3" providerId="LiveId" clId="{087E8946-FF57-4246-910A-B6440E785251}" dt="2025-09-16T00:42:39.369" v="280" actId="14100"/>
          <ac:picMkLst>
            <pc:docMk/>
            <pc:sldMk cId="1071277084" sldId="263"/>
            <ac:picMk id="48" creationId="{1A756A14-527D-EF76-5B4D-9158D56BB5FD}"/>
          </ac:picMkLst>
        </pc:picChg>
        <pc:picChg chg="mod">
          <ac:chgData name="Patricio Lagos" userId="51d0e5975ab5fbb3" providerId="LiveId" clId="{087E8946-FF57-4246-910A-B6440E785251}" dt="2025-09-16T00:42:39.369" v="280" actId="14100"/>
          <ac:picMkLst>
            <pc:docMk/>
            <pc:sldMk cId="1071277084" sldId="263"/>
            <ac:picMk id="50" creationId="{1E434AE0-D38A-24AA-51D0-B88BE2ED601A}"/>
          </ac:picMkLst>
        </pc:picChg>
      </pc:sldChg>
      <pc:sldChg chg="addSp delSp modSp new mod">
        <pc:chgData name="Patricio Lagos" userId="51d0e5975ab5fbb3" providerId="LiveId" clId="{087E8946-FF57-4246-910A-B6440E785251}" dt="2025-09-16T00:50:01.637" v="307" actId="790"/>
        <pc:sldMkLst>
          <pc:docMk/>
          <pc:sldMk cId="3993715845" sldId="264"/>
        </pc:sldMkLst>
        <pc:spChg chg="del">
          <ac:chgData name="Patricio Lagos" userId="51d0e5975ab5fbb3" providerId="LiveId" clId="{087E8946-FF57-4246-910A-B6440E785251}" dt="2025-09-16T00:46:38.609" v="299" actId="478"/>
          <ac:spMkLst>
            <pc:docMk/>
            <pc:sldMk cId="3993715845" sldId="264"/>
            <ac:spMk id="2" creationId="{01848BE8-9F4A-FDB6-FFA8-C52431B65D2C}"/>
          </ac:spMkLst>
        </pc:spChg>
        <pc:spChg chg="del">
          <ac:chgData name="Patricio Lagos" userId="51d0e5975ab5fbb3" providerId="LiveId" clId="{087E8946-FF57-4246-910A-B6440E785251}" dt="2025-09-16T00:46:39.862" v="300" actId="478"/>
          <ac:spMkLst>
            <pc:docMk/>
            <pc:sldMk cId="3993715845" sldId="264"/>
            <ac:spMk id="3" creationId="{5213F0CE-AC31-80FA-20C2-570C45058CD0}"/>
          </ac:spMkLst>
        </pc:spChg>
        <pc:spChg chg="add mod">
          <ac:chgData name="Patricio Lagos" userId="51d0e5975ab5fbb3" providerId="LiveId" clId="{087E8946-FF57-4246-910A-B6440E785251}" dt="2025-09-16T00:50:01.637" v="307" actId="790"/>
          <ac:spMkLst>
            <pc:docMk/>
            <pc:sldMk cId="3993715845" sldId="264"/>
            <ac:spMk id="4" creationId="{CC90EC51-9D80-7722-52AC-B3B89665B1BC}"/>
          </ac:spMkLst>
        </pc:spChg>
        <pc:picChg chg="add mod">
          <ac:chgData name="Patricio Lagos" userId="51d0e5975ab5fbb3" providerId="LiveId" clId="{087E8946-FF57-4246-910A-B6440E785251}" dt="2025-09-16T00:47:22.064" v="306" actId="14100"/>
          <ac:picMkLst>
            <pc:docMk/>
            <pc:sldMk cId="3993715845" sldId="264"/>
            <ac:picMk id="5" creationId="{D218BE78-8E74-CE7A-66FC-A823C0AB92FE}"/>
          </ac:picMkLst>
        </pc:picChg>
      </pc:sldChg>
    </pc:docChg>
  </pc:docChgLst>
  <pc:docChgLst>
    <pc:chgData name="Patricio Lagos" userId="51d0e5975ab5fbb3" providerId="LiveId" clId="{A7386C4D-89EB-4FFC-A691-1F863308C5E7}"/>
    <pc:docChg chg="undo custSel addSld modSld">
      <pc:chgData name="Patricio Lagos" userId="51d0e5975ab5fbb3" providerId="LiveId" clId="{A7386C4D-89EB-4FFC-A691-1F863308C5E7}" dt="2025-09-15T19:17:31.280" v="132" actId="478"/>
      <pc:docMkLst>
        <pc:docMk/>
      </pc:docMkLst>
      <pc:sldChg chg="modSp mod">
        <pc:chgData name="Patricio Lagos" userId="51d0e5975ab5fbb3" providerId="LiveId" clId="{A7386C4D-89EB-4FFC-A691-1F863308C5E7}" dt="2025-09-15T19:14:46.556" v="115" actId="790"/>
        <pc:sldMkLst>
          <pc:docMk/>
          <pc:sldMk cId="335812579" sldId="256"/>
        </pc:sldMkLst>
        <pc:spChg chg="mod">
          <ac:chgData name="Patricio Lagos" userId="51d0e5975ab5fbb3" providerId="LiveId" clId="{A7386C4D-89EB-4FFC-A691-1F863308C5E7}" dt="2025-09-15T19:14:46.556" v="115" actId="790"/>
          <ac:spMkLst>
            <pc:docMk/>
            <pc:sldMk cId="335812579" sldId="256"/>
            <ac:spMk id="17" creationId="{EA76716A-3158-A2EF-E98E-C49FCF139284}"/>
          </ac:spMkLst>
        </pc:spChg>
        <pc:spChg chg="mod">
          <ac:chgData name="Patricio Lagos" userId="51d0e5975ab5fbb3" providerId="LiveId" clId="{A7386C4D-89EB-4FFC-A691-1F863308C5E7}" dt="2025-09-15T19:14:46.556" v="115" actId="790"/>
          <ac:spMkLst>
            <pc:docMk/>
            <pc:sldMk cId="335812579" sldId="256"/>
            <ac:spMk id="22" creationId="{98F53D74-19AB-93D5-3472-DA3C2C4B6CD4}"/>
          </ac:spMkLst>
        </pc:spChg>
        <pc:spChg chg="mod">
          <ac:chgData name="Patricio Lagos" userId="51d0e5975ab5fbb3" providerId="LiveId" clId="{A7386C4D-89EB-4FFC-A691-1F863308C5E7}" dt="2025-09-15T19:14:46.556" v="115" actId="790"/>
          <ac:spMkLst>
            <pc:docMk/>
            <pc:sldMk cId="335812579" sldId="256"/>
            <ac:spMk id="117" creationId="{1F94DC1C-47D1-41D7-8B1B-9A036D614027}"/>
          </ac:spMkLst>
        </pc:spChg>
        <pc:spChg chg="mod">
          <ac:chgData name="Patricio Lagos" userId="51d0e5975ab5fbb3" providerId="LiveId" clId="{A7386C4D-89EB-4FFC-A691-1F863308C5E7}" dt="2025-09-15T19:14:46.556" v="115" actId="790"/>
          <ac:spMkLst>
            <pc:docMk/>
            <pc:sldMk cId="335812579" sldId="256"/>
            <ac:spMk id="121" creationId="{AC12A592-C02D-46EF-8E1F-9335DB8D71DF}"/>
          </ac:spMkLst>
        </pc:spChg>
        <pc:spChg chg="mod">
          <ac:chgData name="Patricio Lagos" userId="51d0e5975ab5fbb3" providerId="LiveId" clId="{A7386C4D-89EB-4FFC-A691-1F863308C5E7}" dt="2025-09-15T19:14:46.556" v="115" actId="790"/>
          <ac:spMkLst>
            <pc:docMk/>
            <pc:sldMk cId="335812579" sldId="256"/>
            <ac:spMk id="123" creationId="{24005816-5BCA-4665-8A58-5580F8E9C84A}"/>
          </ac:spMkLst>
        </pc:spChg>
      </pc:sldChg>
      <pc:sldChg chg="modSp mod">
        <pc:chgData name="Patricio Lagos" userId="51d0e5975ab5fbb3" providerId="LiveId" clId="{A7386C4D-89EB-4FFC-A691-1F863308C5E7}" dt="2025-09-15T19:14:46.556" v="115" actId="790"/>
        <pc:sldMkLst>
          <pc:docMk/>
          <pc:sldMk cId="2822636059" sldId="257"/>
        </pc:sldMkLst>
        <pc:spChg chg="mod">
          <ac:chgData name="Patricio Lagos" userId="51d0e5975ab5fbb3" providerId="LiveId" clId="{A7386C4D-89EB-4FFC-A691-1F863308C5E7}" dt="2025-09-15T19:14:46.556" v="115" actId="790"/>
          <ac:spMkLst>
            <pc:docMk/>
            <pc:sldMk cId="2822636059" sldId="257"/>
            <ac:spMk id="2" creationId="{F767AD7F-3774-2492-6815-A5EBCF0E3752}"/>
          </ac:spMkLst>
        </pc:spChg>
        <pc:spChg chg="mod">
          <ac:chgData name="Patricio Lagos" userId="51d0e5975ab5fbb3" providerId="LiveId" clId="{A7386C4D-89EB-4FFC-A691-1F863308C5E7}" dt="2025-09-15T19:14:46.556" v="115" actId="790"/>
          <ac:spMkLst>
            <pc:docMk/>
            <pc:sldMk cId="2822636059" sldId="257"/>
            <ac:spMk id="4" creationId="{E7DB279D-20C4-B16C-4366-26E4B60C296D}"/>
          </ac:spMkLst>
        </pc:spChg>
      </pc:sldChg>
      <pc:sldChg chg="modSp mod">
        <pc:chgData name="Patricio Lagos" userId="51d0e5975ab5fbb3" providerId="LiveId" clId="{A7386C4D-89EB-4FFC-A691-1F863308C5E7}" dt="2025-09-15T19:14:46.556" v="115" actId="790"/>
        <pc:sldMkLst>
          <pc:docMk/>
          <pc:sldMk cId="2628782471" sldId="258"/>
        </pc:sldMkLst>
        <pc:spChg chg="mod">
          <ac:chgData name="Patricio Lagos" userId="51d0e5975ab5fbb3" providerId="LiveId" clId="{A7386C4D-89EB-4FFC-A691-1F863308C5E7}" dt="2025-09-15T19:14:46.556" v="115" actId="790"/>
          <ac:spMkLst>
            <pc:docMk/>
            <pc:sldMk cId="2628782471" sldId="258"/>
            <ac:spMk id="2" creationId="{8013A38F-ADE6-81C4-A455-713E624BDA05}"/>
          </ac:spMkLst>
        </pc:spChg>
        <pc:spChg chg="mod">
          <ac:chgData name="Patricio Lagos" userId="51d0e5975ab5fbb3" providerId="LiveId" clId="{A7386C4D-89EB-4FFC-A691-1F863308C5E7}" dt="2025-09-15T19:14:46.556" v="115" actId="790"/>
          <ac:spMkLst>
            <pc:docMk/>
            <pc:sldMk cId="2628782471" sldId="258"/>
            <ac:spMk id="3" creationId="{22CB800C-3C90-40DA-981F-873FFF3A8E11}"/>
          </ac:spMkLst>
        </pc:spChg>
        <pc:spChg chg="mod">
          <ac:chgData name="Patricio Lagos" userId="51d0e5975ab5fbb3" providerId="LiveId" clId="{A7386C4D-89EB-4FFC-A691-1F863308C5E7}" dt="2025-09-15T19:14:46.556" v="115" actId="790"/>
          <ac:spMkLst>
            <pc:docMk/>
            <pc:sldMk cId="2628782471" sldId="258"/>
            <ac:spMk id="73" creationId="{49DB332B-B1D4-3C62-4CE6-78B1B2D41E44}"/>
          </ac:spMkLst>
        </pc:spChg>
      </pc:sldChg>
      <pc:sldChg chg="modSp mod">
        <pc:chgData name="Patricio Lagos" userId="51d0e5975ab5fbb3" providerId="LiveId" clId="{A7386C4D-89EB-4FFC-A691-1F863308C5E7}" dt="2025-09-15T19:14:46.556" v="115" actId="790"/>
        <pc:sldMkLst>
          <pc:docMk/>
          <pc:sldMk cId="2214954941" sldId="259"/>
        </pc:sldMkLst>
        <pc:spChg chg="mod">
          <ac:chgData name="Patricio Lagos" userId="51d0e5975ab5fbb3" providerId="LiveId" clId="{A7386C4D-89EB-4FFC-A691-1F863308C5E7}" dt="2025-09-15T19:14:46.556" v="115" actId="790"/>
          <ac:spMkLst>
            <pc:docMk/>
            <pc:sldMk cId="2214954941" sldId="259"/>
            <ac:spMk id="2" creationId="{924B6514-960C-0816-184F-4B73C6CAE6A6}"/>
          </ac:spMkLst>
        </pc:spChg>
        <pc:spChg chg="mod">
          <ac:chgData name="Patricio Lagos" userId="51d0e5975ab5fbb3" providerId="LiveId" clId="{A7386C4D-89EB-4FFC-A691-1F863308C5E7}" dt="2025-09-15T19:14:46.556" v="115" actId="790"/>
          <ac:spMkLst>
            <pc:docMk/>
            <pc:sldMk cId="2214954941" sldId="259"/>
            <ac:spMk id="20" creationId="{659F5E26-785D-27F1-94A9-B4324C4A83EC}"/>
          </ac:spMkLst>
        </pc:spChg>
        <pc:spChg chg="mod">
          <ac:chgData name="Patricio Lagos" userId="51d0e5975ab5fbb3" providerId="LiveId" clId="{A7386C4D-89EB-4FFC-A691-1F863308C5E7}" dt="2025-09-15T19:14:46.556" v="115" actId="790"/>
          <ac:spMkLst>
            <pc:docMk/>
            <pc:sldMk cId="2214954941" sldId="259"/>
            <ac:spMk id="26" creationId="{6D00F149-4A8C-5954-1DEB-E515017B4E1F}"/>
          </ac:spMkLst>
        </pc:spChg>
        <pc:spChg chg="mod">
          <ac:chgData name="Patricio Lagos" userId="51d0e5975ab5fbb3" providerId="LiveId" clId="{A7386C4D-89EB-4FFC-A691-1F863308C5E7}" dt="2025-09-15T19:14:46.556" v="115" actId="790"/>
          <ac:spMkLst>
            <pc:docMk/>
            <pc:sldMk cId="2214954941" sldId="259"/>
            <ac:spMk id="31" creationId="{256FEAB6-1EB3-DFF1-DF47-AB584C4D3DAB}"/>
          </ac:spMkLst>
        </pc:spChg>
        <pc:spChg chg="mod">
          <ac:chgData name="Patricio Lagos" userId="51d0e5975ab5fbb3" providerId="LiveId" clId="{A7386C4D-89EB-4FFC-A691-1F863308C5E7}" dt="2025-09-15T19:03:08.752" v="14" actId="313"/>
          <ac:spMkLst>
            <pc:docMk/>
            <pc:sldMk cId="2214954941" sldId="259"/>
            <ac:spMk id="45" creationId="{43348109-0468-E135-E75E-B860CC9E28B0}"/>
          </ac:spMkLst>
        </pc:spChg>
        <pc:spChg chg="mod">
          <ac:chgData name="Patricio Lagos" userId="51d0e5975ab5fbb3" providerId="LiveId" clId="{A7386C4D-89EB-4FFC-A691-1F863308C5E7}" dt="2025-09-15T19:14:46.556" v="115" actId="790"/>
          <ac:spMkLst>
            <pc:docMk/>
            <pc:sldMk cId="2214954941" sldId="259"/>
            <ac:spMk id="46" creationId="{82D8E360-8B5F-F41C-81B3-1D8B290914F4}"/>
          </ac:spMkLst>
        </pc:spChg>
        <pc:spChg chg="mod">
          <ac:chgData name="Patricio Lagos" userId="51d0e5975ab5fbb3" providerId="LiveId" clId="{A7386C4D-89EB-4FFC-A691-1F863308C5E7}" dt="2025-09-15T19:14:46.556" v="115" actId="790"/>
          <ac:spMkLst>
            <pc:docMk/>
            <pc:sldMk cId="2214954941" sldId="259"/>
            <ac:spMk id="95" creationId="{7D1B4BB7-837F-658E-9757-2BD53D2A46AA}"/>
          </ac:spMkLst>
        </pc:spChg>
        <pc:spChg chg="mod">
          <ac:chgData name="Patricio Lagos" userId="51d0e5975ab5fbb3" providerId="LiveId" clId="{A7386C4D-89EB-4FFC-A691-1F863308C5E7}" dt="2025-09-15T19:14:46.556" v="115" actId="790"/>
          <ac:spMkLst>
            <pc:docMk/>
            <pc:sldMk cId="2214954941" sldId="259"/>
            <ac:spMk id="96" creationId="{809D65B9-9AF7-14B2-8516-692DB74D41E3}"/>
          </ac:spMkLst>
        </pc:spChg>
        <pc:spChg chg="mod">
          <ac:chgData name="Patricio Lagos" userId="51d0e5975ab5fbb3" providerId="LiveId" clId="{A7386C4D-89EB-4FFC-A691-1F863308C5E7}" dt="2025-09-15T19:14:46.556" v="115" actId="790"/>
          <ac:spMkLst>
            <pc:docMk/>
            <pc:sldMk cId="2214954941" sldId="259"/>
            <ac:spMk id="98" creationId="{74C3748A-D8EE-E268-80E5-35B2D332A3E6}"/>
          </ac:spMkLst>
        </pc:spChg>
        <pc:spChg chg="mod">
          <ac:chgData name="Patricio Lagos" userId="51d0e5975ab5fbb3" providerId="LiveId" clId="{A7386C4D-89EB-4FFC-A691-1F863308C5E7}" dt="2025-09-15T19:14:46.556" v="115" actId="790"/>
          <ac:spMkLst>
            <pc:docMk/>
            <pc:sldMk cId="2214954941" sldId="259"/>
            <ac:spMk id="99" creationId="{587B57C9-E262-B368-6B07-3D6985C89747}"/>
          </ac:spMkLst>
        </pc:spChg>
        <pc:spChg chg="mod">
          <ac:chgData name="Patricio Lagos" userId="51d0e5975ab5fbb3" providerId="LiveId" clId="{A7386C4D-89EB-4FFC-A691-1F863308C5E7}" dt="2025-09-15T19:14:46.556" v="115" actId="790"/>
          <ac:spMkLst>
            <pc:docMk/>
            <pc:sldMk cId="2214954941" sldId="259"/>
            <ac:spMk id="100" creationId="{50263799-DBBE-DA88-D1D8-46450EAAE60E}"/>
          </ac:spMkLst>
        </pc:spChg>
      </pc:sldChg>
      <pc:sldChg chg="modSp mod">
        <pc:chgData name="Patricio Lagos" userId="51d0e5975ab5fbb3" providerId="LiveId" clId="{A7386C4D-89EB-4FFC-A691-1F863308C5E7}" dt="2025-09-15T19:14:46.556" v="115" actId="790"/>
        <pc:sldMkLst>
          <pc:docMk/>
          <pc:sldMk cId="4102242899" sldId="260"/>
        </pc:sldMkLst>
        <pc:spChg chg="mod">
          <ac:chgData name="Patricio Lagos" userId="51d0e5975ab5fbb3" providerId="LiveId" clId="{A7386C4D-89EB-4FFC-A691-1F863308C5E7}" dt="2025-09-15T19:14:46.556" v="115" actId="790"/>
          <ac:spMkLst>
            <pc:docMk/>
            <pc:sldMk cId="4102242899" sldId="260"/>
            <ac:spMk id="20" creationId="{0163EEAC-11B8-F06C-E1E9-CDDD42AC0A18}"/>
          </ac:spMkLst>
        </pc:spChg>
        <pc:spChg chg="mod">
          <ac:chgData name="Patricio Lagos" userId="51d0e5975ab5fbb3" providerId="LiveId" clId="{A7386C4D-89EB-4FFC-A691-1F863308C5E7}" dt="2025-09-15T19:14:46.556" v="115" actId="790"/>
          <ac:spMkLst>
            <pc:docMk/>
            <pc:sldMk cId="4102242899" sldId="260"/>
            <ac:spMk id="21" creationId="{5EF8B9CC-E943-BA16-AA87-5390ED24CA41}"/>
          </ac:spMkLst>
        </pc:spChg>
        <pc:spChg chg="mod">
          <ac:chgData name="Patricio Lagos" userId="51d0e5975ab5fbb3" providerId="LiveId" clId="{A7386C4D-89EB-4FFC-A691-1F863308C5E7}" dt="2025-09-15T19:14:46.556" v="115" actId="790"/>
          <ac:spMkLst>
            <pc:docMk/>
            <pc:sldMk cId="4102242899" sldId="260"/>
            <ac:spMk id="22" creationId="{77F0EA33-2292-830F-75F2-9A1EA6A168B6}"/>
          </ac:spMkLst>
        </pc:spChg>
        <pc:spChg chg="mod">
          <ac:chgData name="Patricio Lagos" userId="51d0e5975ab5fbb3" providerId="LiveId" clId="{A7386C4D-89EB-4FFC-A691-1F863308C5E7}" dt="2025-09-15T02:47:08.035" v="12" actId="1076"/>
          <ac:spMkLst>
            <pc:docMk/>
            <pc:sldMk cId="4102242899" sldId="260"/>
            <ac:spMk id="23" creationId="{B019E5E9-5F10-CB93-494D-E3443CB1DD6A}"/>
          </ac:spMkLst>
        </pc:spChg>
        <pc:spChg chg="mod">
          <ac:chgData name="Patricio Lagos" userId="51d0e5975ab5fbb3" providerId="LiveId" clId="{A7386C4D-89EB-4FFC-A691-1F863308C5E7}" dt="2025-09-15T02:47:15.302" v="13" actId="1076"/>
          <ac:spMkLst>
            <pc:docMk/>
            <pc:sldMk cId="4102242899" sldId="260"/>
            <ac:spMk id="32" creationId="{04967774-AB6E-CC59-45CB-4B65AA2CE36A}"/>
          </ac:spMkLst>
        </pc:spChg>
        <pc:spChg chg="mod">
          <ac:chgData name="Patricio Lagos" userId="51d0e5975ab5fbb3" providerId="LiveId" clId="{A7386C4D-89EB-4FFC-A691-1F863308C5E7}" dt="2025-09-15T02:47:15.302" v="13" actId="1076"/>
          <ac:spMkLst>
            <pc:docMk/>
            <pc:sldMk cId="4102242899" sldId="260"/>
            <ac:spMk id="33" creationId="{0A8D5C81-E861-B41A-6CF5-24FD7667C9ED}"/>
          </ac:spMkLst>
        </pc:spChg>
        <pc:spChg chg="mod">
          <ac:chgData name="Patricio Lagos" userId="51d0e5975ab5fbb3" providerId="LiveId" clId="{A7386C4D-89EB-4FFC-A691-1F863308C5E7}" dt="2025-09-15T19:14:46.556" v="115" actId="790"/>
          <ac:spMkLst>
            <pc:docMk/>
            <pc:sldMk cId="4102242899" sldId="260"/>
            <ac:spMk id="34" creationId="{084FB7CB-5FEF-EBA2-DBA3-3C6C3F2E7E73}"/>
          </ac:spMkLst>
        </pc:spChg>
        <pc:spChg chg="mod">
          <ac:chgData name="Patricio Lagos" userId="51d0e5975ab5fbb3" providerId="LiveId" clId="{A7386C4D-89EB-4FFC-A691-1F863308C5E7}" dt="2025-09-15T02:47:15.302" v="13" actId="1076"/>
          <ac:spMkLst>
            <pc:docMk/>
            <pc:sldMk cId="4102242899" sldId="260"/>
            <ac:spMk id="35" creationId="{3A2752BC-E90B-B5D5-461D-83D4F9E5CED4}"/>
          </ac:spMkLst>
        </pc:spChg>
        <pc:spChg chg="mod">
          <ac:chgData name="Patricio Lagos" userId="51d0e5975ab5fbb3" providerId="LiveId" clId="{A7386C4D-89EB-4FFC-A691-1F863308C5E7}" dt="2025-09-15T02:47:15.302" v="13" actId="1076"/>
          <ac:spMkLst>
            <pc:docMk/>
            <pc:sldMk cId="4102242899" sldId="260"/>
            <ac:spMk id="36" creationId="{942F8BF3-D984-7C88-7231-C170CA4DB1FA}"/>
          </ac:spMkLst>
        </pc:spChg>
        <pc:spChg chg="mod">
          <ac:chgData name="Patricio Lagos" userId="51d0e5975ab5fbb3" providerId="LiveId" clId="{A7386C4D-89EB-4FFC-A691-1F863308C5E7}" dt="2025-09-15T02:47:15.302" v="13" actId="1076"/>
          <ac:spMkLst>
            <pc:docMk/>
            <pc:sldMk cId="4102242899" sldId="260"/>
            <ac:spMk id="37" creationId="{44FCB029-704A-C6C5-CE07-A9D077AAF70B}"/>
          </ac:spMkLst>
        </pc:spChg>
        <pc:spChg chg="mod">
          <ac:chgData name="Patricio Lagos" userId="51d0e5975ab5fbb3" providerId="LiveId" clId="{A7386C4D-89EB-4FFC-A691-1F863308C5E7}" dt="2025-09-15T19:14:46.556" v="115" actId="790"/>
          <ac:spMkLst>
            <pc:docMk/>
            <pc:sldMk cId="4102242899" sldId="260"/>
            <ac:spMk id="68" creationId="{A11C23BD-3360-9CD9-06FC-C0FC183F1F14}"/>
          </ac:spMkLst>
        </pc:spChg>
        <pc:spChg chg="mod">
          <ac:chgData name="Patricio Lagos" userId="51d0e5975ab5fbb3" providerId="LiveId" clId="{A7386C4D-89EB-4FFC-A691-1F863308C5E7}" dt="2025-09-15T19:14:46.556" v="115" actId="790"/>
          <ac:spMkLst>
            <pc:docMk/>
            <pc:sldMk cId="4102242899" sldId="260"/>
            <ac:spMk id="69" creationId="{5350E626-B6E1-345D-9987-61335F314D83}"/>
          </ac:spMkLst>
        </pc:spChg>
        <pc:spChg chg="mod">
          <ac:chgData name="Patricio Lagos" userId="51d0e5975ab5fbb3" providerId="LiveId" clId="{A7386C4D-89EB-4FFC-A691-1F863308C5E7}" dt="2025-09-15T19:14:46.556" v="115" actId="790"/>
          <ac:spMkLst>
            <pc:docMk/>
            <pc:sldMk cId="4102242899" sldId="260"/>
            <ac:spMk id="70" creationId="{E1381A88-C602-3C7D-BF50-B21C2A28CFFE}"/>
          </ac:spMkLst>
        </pc:spChg>
        <pc:spChg chg="mod">
          <ac:chgData name="Patricio Lagos" userId="51d0e5975ab5fbb3" providerId="LiveId" clId="{A7386C4D-89EB-4FFC-A691-1F863308C5E7}" dt="2025-09-15T19:14:46.556" v="115" actId="790"/>
          <ac:spMkLst>
            <pc:docMk/>
            <pc:sldMk cId="4102242899" sldId="260"/>
            <ac:spMk id="89" creationId="{D2CC5218-40E5-C35E-E82D-252668BE1238}"/>
          </ac:spMkLst>
        </pc:spChg>
        <pc:spChg chg="mod">
          <ac:chgData name="Patricio Lagos" userId="51d0e5975ab5fbb3" providerId="LiveId" clId="{A7386C4D-89EB-4FFC-A691-1F863308C5E7}" dt="2025-09-15T19:14:46.556" v="115" actId="790"/>
          <ac:spMkLst>
            <pc:docMk/>
            <pc:sldMk cId="4102242899" sldId="260"/>
            <ac:spMk id="90" creationId="{457161E5-01D1-FB02-27E6-ADFBCD14BBBC}"/>
          </ac:spMkLst>
        </pc:spChg>
        <pc:spChg chg="mod">
          <ac:chgData name="Patricio Lagos" userId="51d0e5975ab5fbb3" providerId="LiveId" clId="{A7386C4D-89EB-4FFC-A691-1F863308C5E7}" dt="2025-09-15T19:14:46.556" v="115" actId="790"/>
          <ac:spMkLst>
            <pc:docMk/>
            <pc:sldMk cId="4102242899" sldId="260"/>
            <ac:spMk id="93" creationId="{9E214681-3DAA-ADB2-987A-1077749F5238}"/>
          </ac:spMkLst>
        </pc:spChg>
        <pc:picChg chg="mod">
          <ac:chgData name="Patricio Lagos" userId="51d0e5975ab5fbb3" providerId="LiveId" clId="{A7386C4D-89EB-4FFC-A691-1F863308C5E7}" dt="2025-09-15T02:47:15.302" v="13" actId="1076"/>
          <ac:picMkLst>
            <pc:docMk/>
            <pc:sldMk cId="4102242899" sldId="260"/>
            <ac:picMk id="24" creationId="{A3E3A246-9CAF-AC3F-356C-BAABBEE8AB83}"/>
          </ac:picMkLst>
        </pc:picChg>
        <pc:picChg chg="mod">
          <ac:chgData name="Patricio Lagos" userId="51d0e5975ab5fbb3" providerId="LiveId" clId="{A7386C4D-89EB-4FFC-A691-1F863308C5E7}" dt="2025-09-15T02:47:15.302" v="13" actId="1076"/>
          <ac:picMkLst>
            <pc:docMk/>
            <pc:sldMk cId="4102242899" sldId="260"/>
            <ac:picMk id="26" creationId="{A9015D8D-5D0C-AA6F-1B01-80821D8CFE84}"/>
          </ac:picMkLst>
        </pc:picChg>
        <pc:picChg chg="mod">
          <ac:chgData name="Patricio Lagos" userId="51d0e5975ab5fbb3" providerId="LiveId" clId="{A7386C4D-89EB-4FFC-A691-1F863308C5E7}" dt="2025-09-15T02:47:15.302" v="13" actId="1076"/>
          <ac:picMkLst>
            <pc:docMk/>
            <pc:sldMk cId="4102242899" sldId="260"/>
            <ac:picMk id="27" creationId="{E1DADD86-38F3-4B8D-CFE0-C554EE932BD1}"/>
          </ac:picMkLst>
        </pc:picChg>
        <pc:picChg chg="mod">
          <ac:chgData name="Patricio Lagos" userId="51d0e5975ab5fbb3" providerId="LiveId" clId="{A7386C4D-89EB-4FFC-A691-1F863308C5E7}" dt="2025-09-15T02:47:15.302" v="13" actId="1076"/>
          <ac:picMkLst>
            <pc:docMk/>
            <pc:sldMk cId="4102242899" sldId="260"/>
            <ac:picMk id="30" creationId="{D7EA47E3-E2A3-2155-C902-4D78BC6D22C5}"/>
          </ac:picMkLst>
        </pc:picChg>
        <pc:picChg chg="mod">
          <ac:chgData name="Patricio Lagos" userId="51d0e5975ab5fbb3" providerId="LiveId" clId="{A7386C4D-89EB-4FFC-A691-1F863308C5E7}" dt="2025-09-15T02:47:03.600" v="10" actId="1076"/>
          <ac:picMkLst>
            <pc:docMk/>
            <pc:sldMk cId="4102242899" sldId="260"/>
            <ac:picMk id="59" creationId="{488216AD-3B14-E93B-3046-4A8457E83F20}"/>
          </ac:picMkLst>
        </pc:picChg>
        <pc:picChg chg="mod">
          <ac:chgData name="Patricio Lagos" userId="51d0e5975ab5fbb3" providerId="LiveId" clId="{A7386C4D-89EB-4FFC-A691-1F863308C5E7}" dt="2025-09-15T02:47:03.600" v="10" actId="1076"/>
          <ac:picMkLst>
            <pc:docMk/>
            <pc:sldMk cId="4102242899" sldId="260"/>
            <ac:picMk id="60" creationId="{6240C785-B48B-086C-7BC4-90879FBB0953}"/>
          </ac:picMkLst>
        </pc:picChg>
        <pc:picChg chg="mod">
          <ac:chgData name="Patricio Lagos" userId="51d0e5975ab5fbb3" providerId="LiveId" clId="{A7386C4D-89EB-4FFC-A691-1F863308C5E7}" dt="2025-09-15T02:47:03.600" v="10" actId="1076"/>
          <ac:picMkLst>
            <pc:docMk/>
            <pc:sldMk cId="4102242899" sldId="260"/>
            <ac:picMk id="61" creationId="{8D278FDE-BAC4-A320-3306-8C93ADCB5A50}"/>
          </ac:picMkLst>
        </pc:picChg>
        <pc:picChg chg="mod">
          <ac:chgData name="Patricio Lagos" userId="51d0e5975ab5fbb3" providerId="LiveId" clId="{A7386C4D-89EB-4FFC-A691-1F863308C5E7}" dt="2025-09-15T02:47:03.600" v="10" actId="1076"/>
          <ac:picMkLst>
            <pc:docMk/>
            <pc:sldMk cId="4102242899" sldId="260"/>
            <ac:picMk id="62" creationId="{0CE7FF0E-810C-D687-E89F-3AB95B29907C}"/>
          </ac:picMkLst>
        </pc:picChg>
        <pc:picChg chg="mod">
          <ac:chgData name="Patricio Lagos" userId="51d0e5975ab5fbb3" providerId="LiveId" clId="{A7386C4D-89EB-4FFC-A691-1F863308C5E7}" dt="2025-09-15T02:47:03.600" v="10" actId="1076"/>
          <ac:picMkLst>
            <pc:docMk/>
            <pc:sldMk cId="4102242899" sldId="260"/>
            <ac:picMk id="63" creationId="{978B1FAA-98C3-4567-5100-7E840BC1CA4D}"/>
          </ac:picMkLst>
        </pc:picChg>
        <pc:picChg chg="mod">
          <ac:chgData name="Patricio Lagos" userId="51d0e5975ab5fbb3" providerId="LiveId" clId="{A7386C4D-89EB-4FFC-A691-1F863308C5E7}" dt="2025-09-15T02:47:03.600" v="10" actId="1076"/>
          <ac:picMkLst>
            <pc:docMk/>
            <pc:sldMk cId="4102242899" sldId="260"/>
            <ac:picMk id="65" creationId="{984EB8FA-5C21-F847-19A5-4FF86D840A46}"/>
          </ac:picMkLst>
        </pc:picChg>
        <pc:picChg chg="mod">
          <ac:chgData name="Patricio Lagos" userId="51d0e5975ab5fbb3" providerId="LiveId" clId="{A7386C4D-89EB-4FFC-A691-1F863308C5E7}" dt="2025-09-15T02:47:03.600" v="10" actId="1076"/>
          <ac:picMkLst>
            <pc:docMk/>
            <pc:sldMk cId="4102242899" sldId="260"/>
            <ac:picMk id="71" creationId="{2056EEA9-D657-6691-D072-A21EE1692AAD}"/>
          </ac:picMkLst>
        </pc:picChg>
      </pc:sldChg>
      <pc:sldChg chg="addSp delSp modSp new mod">
        <pc:chgData name="Patricio Lagos" userId="51d0e5975ab5fbb3" providerId="LiveId" clId="{A7386C4D-89EB-4FFC-A691-1F863308C5E7}" dt="2025-09-15T19:17:12.966" v="130" actId="20577"/>
        <pc:sldMkLst>
          <pc:docMk/>
          <pc:sldMk cId="1482164060" sldId="261"/>
        </pc:sldMkLst>
        <pc:spChg chg="del">
          <ac:chgData name="Patricio Lagos" userId="51d0e5975ab5fbb3" providerId="LiveId" clId="{A7386C4D-89EB-4FFC-A691-1F863308C5E7}" dt="2025-09-15T19:04:46.087" v="17" actId="478"/>
          <ac:spMkLst>
            <pc:docMk/>
            <pc:sldMk cId="1482164060" sldId="261"/>
            <ac:spMk id="2" creationId="{1B8E3AC6-D9DA-5DBF-1BAD-249AEEF05E1C}"/>
          </ac:spMkLst>
        </pc:spChg>
        <pc:spChg chg="del">
          <ac:chgData name="Patricio Lagos" userId="51d0e5975ab5fbb3" providerId="LiveId" clId="{A7386C4D-89EB-4FFC-A691-1F863308C5E7}" dt="2025-09-15T19:04:45.233" v="16" actId="478"/>
          <ac:spMkLst>
            <pc:docMk/>
            <pc:sldMk cId="1482164060" sldId="261"/>
            <ac:spMk id="3" creationId="{F5A22295-A43E-0F6A-81A4-8495D6D5009B}"/>
          </ac:spMkLst>
        </pc:spChg>
        <pc:spChg chg="add mod">
          <ac:chgData name="Patricio Lagos" userId="51d0e5975ab5fbb3" providerId="LiveId" clId="{A7386C4D-89EB-4FFC-A691-1F863308C5E7}" dt="2025-09-15T19:14:46.556" v="115" actId="790"/>
          <ac:spMkLst>
            <pc:docMk/>
            <pc:sldMk cId="1482164060" sldId="261"/>
            <ac:spMk id="4" creationId="{5AC05BB5-28F7-BDE2-9E78-117C956D24C7}"/>
          </ac:spMkLst>
        </pc:spChg>
        <pc:graphicFrameChg chg="add del mod modGraphic">
          <ac:chgData name="Patricio Lagos" userId="51d0e5975ab5fbb3" providerId="LiveId" clId="{A7386C4D-89EB-4FFC-A691-1F863308C5E7}" dt="2025-09-15T19:06:49.530" v="69" actId="1032"/>
          <ac:graphicFrameMkLst>
            <pc:docMk/>
            <pc:sldMk cId="1482164060" sldId="261"/>
            <ac:graphicFrameMk id="5" creationId="{4DDD1786-8110-0BC7-92B7-C73469242804}"/>
          </ac:graphicFrameMkLst>
        </pc:graphicFrameChg>
        <pc:graphicFrameChg chg="add del mod modGraphic">
          <ac:chgData name="Patricio Lagos" userId="51d0e5975ab5fbb3" providerId="LiveId" clId="{A7386C4D-89EB-4FFC-A691-1F863308C5E7}" dt="2025-09-15T19:13:04.155" v="98" actId="1032"/>
          <ac:graphicFrameMkLst>
            <pc:docMk/>
            <pc:sldMk cId="1482164060" sldId="261"/>
            <ac:graphicFrameMk id="6" creationId="{A8A50B54-D06A-9EA0-B21B-2C8C4B438D65}"/>
          </ac:graphicFrameMkLst>
        </pc:graphicFrameChg>
        <pc:graphicFrameChg chg="add mod modGraphic">
          <ac:chgData name="Patricio Lagos" userId="51d0e5975ab5fbb3" providerId="LiveId" clId="{A7386C4D-89EB-4FFC-A691-1F863308C5E7}" dt="2025-09-15T19:17:12.966" v="130" actId="20577"/>
          <ac:graphicFrameMkLst>
            <pc:docMk/>
            <pc:sldMk cId="1482164060" sldId="261"/>
            <ac:graphicFrameMk id="7" creationId="{8603BFD8-F156-96EE-8129-BE9777AAEC45}"/>
          </ac:graphicFrameMkLst>
        </pc:graphicFrameChg>
      </pc:sldChg>
      <pc:sldChg chg="delSp new mod">
        <pc:chgData name="Patricio Lagos" userId="51d0e5975ab5fbb3" providerId="LiveId" clId="{A7386C4D-89EB-4FFC-A691-1F863308C5E7}" dt="2025-09-15T19:17:31.280" v="132" actId="478"/>
        <pc:sldMkLst>
          <pc:docMk/>
          <pc:sldMk cId="243387637" sldId="262"/>
        </pc:sldMkLst>
        <pc:spChg chg="del">
          <ac:chgData name="Patricio Lagos" userId="51d0e5975ab5fbb3" providerId="LiveId" clId="{A7386C4D-89EB-4FFC-A691-1F863308C5E7}" dt="2025-09-15T19:17:31.280" v="132" actId="478"/>
          <ac:spMkLst>
            <pc:docMk/>
            <pc:sldMk cId="243387637" sldId="262"/>
            <ac:spMk id="3" creationId="{E914DFF2-B943-1A5B-C51B-305B59ACAB8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93A0EA-D9E6-4D2B-BB09-B9CBDE291C4F}" type="doc">
      <dgm:prSet loTypeId="urn:microsoft.com/office/officeart/2005/8/layout/cycle4" loCatId="matrix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s-CL"/>
        </a:p>
      </dgm:t>
    </dgm:pt>
    <dgm:pt modelId="{F9CA49D4-9773-4BB8-90EB-3E3BB013B7B7}">
      <dgm:prSet phldrT="[Texto]"/>
      <dgm:spPr/>
      <dgm:t>
        <a:bodyPr/>
        <a:lstStyle/>
        <a:p>
          <a:pPr>
            <a:buNone/>
          </a:pPr>
          <a:r>
            <a:rPr lang="es-CL" b="1" noProof="0" dirty="0" err="1">
              <a:latin typeface="ui-sans-serif" pitchFamily="34" charset="0"/>
              <a:ea typeface="ui-sans-serif" pitchFamily="34" charset="-122"/>
              <a:cs typeface="ui-sans-serif" pitchFamily="34" charset="-120"/>
            </a:rPr>
            <a:t>React</a:t>
          </a:r>
          <a:r>
            <a:rPr lang="es-CL" b="1" noProof="0" dirty="0">
              <a:latin typeface="ui-sans-serif" pitchFamily="34" charset="0"/>
              <a:ea typeface="ui-sans-serif" pitchFamily="34" charset="-122"/>
              <a:cs typeface="ui-sans-serif" pitchFamily="34" charset="-120"/>
            </a:rPr>
            <a:t> Native con </a:t>
          </a:r>
          <a:r>
            <a:rPr lang="es-CL" b="1" noProof="0" dirty="0" err="1">
              <a:latin typeface="ui-sans-serif" pitchFamily="34" charset="0"/>
              <a:ea typeface="ui-sans-serif" pitchFamily="34" charset="-122"/>
              <a:cs typeface="ui-sans-serif" pitchFamily="34" charset="-120"/>
            </a:rPr>
            <a:t>TypeScript</a:t>
          </a:r>
          <a:endParaRPr lang="es-CL" noProof="0" dirty="0"/>
        </a:p>
      </dgm:t>
    </dgm:pt>
    <dgm:pt modelId="{12ED0E03-906E-43CD-9061-2A07743C2453}" type="parTrans" cxnId="{9DC96304-50A1-4D16-8DAA-DE95C1022173}">
      <dgm:prSet/>
      <dgm:spPr/>
      <dgm:t>
        <a:bodyPr/>
        <a:lstStyle/>
        <a:p>
          <a:endParaRPr lang="es-CL"/>
        </a:p>
      </dgm:t>
    </dgm:pt>
    <dgm:pt modelId="{BA874A28-180C-4DEC-B17F-B144D1677FE6}" type="sibTrans" cxnId="{9DC96304-50A1-4D16-8DAA-DE95C1022173}">
      <dgm:prSet/>
      <dgm:spPr/>
      <dgm:t>
        <a:bodyPr/>
        <a:lstStyle/>
        <a:p>
          <a:endParaRPr lang="es-CL"/>
        </a:p>
      </dgm:t>
    </dgm:pt>
    <dgm:pt modelId="{E2F34320-E5A2-4B54-957B-ADB93FB328D2}">
      <dgm:prSet phldrT="[Texto]"/>
      <dgm:spPr/>
      <dgm:t>
        <a:bodyPr/>
        <a:lstStyle/>
        <a:p>
          <a:pPr>
            <a:buNone/>
          </a:pPr>
          <a:r>
            <a:rPr lang="es-CL" b="1" noProof="0" dirty="0" err="1">
              <a:latin typeface="ui-sans-serif" pitchFamily="34" charset="0"/>
              <a:ea typeface="ui-sans-serif" pitchFamily="34" charset="-122"/>
              <a:cs typeface="ui-sans-serif" pitchFamily="34" charset="-120"/>
            </a:rPr>
            <a:t>Frontend</a:t>
          </a:r>
          <a:r>
            <a:rPr lang="es-CL" b="1" noProof="0" dirty="0">
              <a:latin typeface="ui-sans-serif" pitchFamily="34" charset="0"/>
              <a:ea typeface="ui-sans-serif" pitchFamily="34" charset="-122"/>
              <a:cs typeface="ui-sans-serif" pitchFamily="34" charset="-120"/>
            </a:rPr>
            <a:t> Móvil</a:t>
          </a:r>
          <a:endParaRPr lang="es-CL" noProof="0" dirty="0"/>
        </a:p>
      </dgm:t>
    </dgm:pt>
    <dgm:pt modelId="{0BC91791-5A84-4E10-98CC-B948FA619FAF}" type="parTrans" cxnId="{CEA74591-204E-4699-874F-140BE33B026A}">
      <dgm:prSet/>
      <dgm:spPr/>
      <dgm:t>
        <a:bodyPr/>
        <a:lstStyle/>
        <a:p>
          <a:endParaRPr lang="es-CL"/>
        </a:p>
      </dgm:t>
    </dgm:pt>
    <dgm:pt modelId="{E7525DC3-5491-48EF-AD26-DD9AA90B8609}" type="sibTrans" cxnId="{CEA74591-204E-4699-874F-140BE33B026A}">
      <dgm:prSet/>
      <dgm:spPr/>
      <dgm:t>
        <a:bodyPr/>
        <a:lstStyle/>
        <a:p>
          <a:endParaRPr lang="es-CL"/>
        </a:p>
      </dgm:t>
    </dgm:pt>
    <dgm:pt modelId="{94A8D41C-247C-4605-B1E8-1D49D4D611A0}">
      <dgm:prSet phldrT="[Texto]"/>
      <dgm:spPr/>
      <dgm:t>
        <a:bodyPr/>
        <a:lstStyle/>
        <a:p>
          <a:pPr>
            <a:buNone/>
          </a:pPr>
          <a:r>
            <a:rPr lang="es-CL" b="1" noProof="0" dirty="0" err="1">
              <a:latin typeface="ui-sans-serif" pitchFamily="34" charset="0"/>
              <a:ea typeface="ui-sans-serif" pitchFamily="34" charset="-122"/>
              <a:cs typeface="ui-sans-serif" pitchFamily="34" charset="-120"/>
            </a:rPr>
            <a:t>FastAPI</a:t>
          </a:r>
          <a:r>
            <a:rPr lang="es-CL" b="1" noProof="0" dirty="0">
              <a:latin typeface="ui-sans-serif" pitchFamily="34" charset="0"/>
              <a:ea typeface="ui-sans-serif" pitchFamily="34" charset="-122"/>
              <a:cs typeface="ui-sans-serif" pitchFamily="34" charset="-120"/>
            </a:rPr>
            <a:t> en Python</a:t>
          </a:r>
          <a:endParaRPr lang="es-CL" noProof="0" dirty="0"/>
        </a:p>
      </dgm:t>
    </dgm:pt>
    <dgm:pt modelId="{247C1C19-049D-4644-B880-9107ACCF062A}" type="parTrans" cxnId="{847B5DBD-9F0E-4295-828C-308380B0BE45}">
      <dgm:prSet/>
      <dgm:spPr/>
      <dgm:t>
        <a:bodyPr/>
        <a:lstStyle/>
        <a:p>
          <a:endParaRPr lang="es-CL"/>
        </a:p>
      </dgm:t>
    </dgm:pt>
    <dgm:pt modelId="{E4A80F9E-3635-496F-B5A5-7DB0B08A75A4}" type="sibTrans" cxnId="{847B5DBD-9F0E-4295-828C-308380B0BE45}">
      <dgm:prSet/>
      <dgm:spPr/>
      <dgm:t>
        <a:bodyPr/>
        <a:lstStyle/>
        <a:p>
          <a:endParaRPr lang="es-CL"/>
        </a:p>
      </dgm:t>
    </dgm:pt>
    <dgm:pt modelId="{DAF79E24-B3FA-4B4D-900E-C03D067048D4}">
      <dgm:prSet phldrT="[Texto]"/>
      <dgm:spPr/>
      <dgm:t>
        <a:bodyPr/>
        <a:lstStyle/>
        <a:p>
          <a:pPr>
            <a:buNone/>
          </a:pPr>
          <a:r>
            <a:rPr lang="es-CL" b="1" noProof="0" dirty="0" err="1">
              <a:latin typeface="ui-sans-serif" pitchFamily="34" charset="0"/>
              <a:ea typeface="ui-sans-serif" pitchFamily="34" charset="-122"/>
              <a:cs typeface="ui-sans-serif" pitchFamily="34" charset="-120"/>
            </a:rPr>
            <a:t>Backend</a:t>
          </a:r>
          <a:endParaRPr lang="es-CL" noProof="0" dirty="0"/>
        </a:p>
      </dgm:t>
    </dgm:pt>
    <dgm:pt modelId="{1AAE538C-83F9-49D8-895D-272280464365}" type="parTrans" cxnId="{2AAFE4F7-EDCE-4579-8BA3-B1A7A1525ED8}">
      <dgm:prSet/>
      <dgm:spPr/>
      <dgm:t>
        <a:bodyPr/>
        <a:lstStyle/>
        <a:p>
          <a:endParaRPr lang="es-CL"/>
        </a:p>
      </dgm:t>
    </dgm:pt>
    <dgm:pt modelId="{F64D8490-F881-4186-8E5A-2C1F5450AE63}" type="sibTrans" cxnId="{2AAFE4F7-EDCE-4579-8BA3-B1A7A1525ED8}">
      <dgm:prSet/>
      <dgm:spPr/>
      <dgm:t>
        <a:bodyPr/>
        <a:lstStyle/>
        <a:p>
          <a:endParaRPr lang="es-CL"/>
        </a:p>
      </dgm:t>
    </dgm:pt>
    <dgm:pt modelId="{6151C88F-0B25-4D1D-90EB-78A1B97CAB26}">
      <dgm:prSet phldrT="[Texto]"/>
      <dgm:spPr/>
      <dgm:t>
        <a:bodyPr/>
        <a:lstStyle/>
        <a:p>
          <a:pPr>
            <a:buNone/>
          </a:pPr>
          <a:r>
            <a:rPr lang="es-CL" b="1" noProof="0" dirty="0">
              <a:latin typeface="ui-sans-serif" pitchFamily="34" charset="0"/>
              <a:ea typeface="ui-sans-serif" pitchFamily="34" charset="-122"/>
              <a:cs typeface="ui-sans-serif" pitchFamily="34" charset="-120"/>
            </a:rPr>
            <a:t>Modelo Gemma3:4B</a:t>
          </a:r>
          <a:endParaRPr lang="es-CL" noProof="0" dirty="0"/>
        </a:p>
      </dgm:t>
    </dgm:pt>
    <dgm:pt modelId="{42506130-6BA2-4A93-8F5D-FF3E1A5E73A4}" type="parTrans" cxnId="{D1FFD588-6FDA-42EC-B672-12A7690B8A3E}">
      <dgm:prSet/>
      <dgm:spPr/>
      <dgm:t>
        <a:bodyPr/>
        <a:lstStyle/>
        <a:p>
          <a:endParaRPr lang="es-CL"/>
        </a:p>
      </dgm:t>
    </dgm:pt>
    <dgm:pt modelId="{74C618E7-479F-4146-838E-8FA19AF3270E}" type="sibTrans" cxnId="{D1FFD588-6FDA-42EC-B672-12A7690B8A3E}">
      <dgm:prSet/>
      <dgm:spPr/>
      <dgm:t>
        <a:bodyPr/>
        <a:lstStyle/>
        <a:p>
          <a:endParaRPr lang="es-CL"/>
        </a:p>
      </dgm:t>
    </dgm:pt>
    <dgm:pt modelId="{1CB274D8-2376-4E38-9019-983C779C4461}">
      <dgm:prSet phldrT="[Texto]"/>
      <dgm:spPr/>
      <dgm:t>
        <a:bodyPr/>
        <a:lstStyle/>
        <a:p>
          <a:pPr algn="r">
            <a:buNone/>
          </a:pPr>
          <a:r>
            <a:rPr lang="es-CL" b="1" noProof="0" dirty="0">
              <a:latin typeface="ui-sans-serif" pitchFamily="34" charset="0"/>
              <a:ea typeface="ui-sans-serif" pitchFamily="34" charset="-122"/>
              <a:cs typeface="ui-sans-serif" pitchFamily="34" charset="-120"/>
            </a:rPr>
            <a:t>Inteligencia Artificial</a:t>
          </a:r>
          <a:endParaRPr lang="es-CL" noProof="0" dirty="0"/>
        </a:p>
      </dgm:t>
    </dgm:pt>
    <dgm:pt modelId="{76D5D1E8-6409-409D-9A5A-3F2CE4FF38E3}" type="parTrans" cxnId="{12BEF58B-956F-4231-ACB0-C659A7781865}">
      <dgm:prSet/>
      <dgm:spPr/>
      <dgm:t>
        <a:bodyPr/>
        <a:lstStyle/>
        <a:p>
          <a:endParaRPr lang="es-CL"/>
        </a:p>
      </dgm:t>
    </dgm:pt>
    <dgm:pt modelId="{4DBF77BF-110B-4DCE-A090-8DE271BE59F8}" type="sibTrans" cxnId="{12BEF58B-956F-4231-ACB0-C659A7781865}">
      <dgm:prSet/>
      <dgm:spPr/>
      <dgm:t>
        <a:bodyPr/>
        <a:lstStyle/>
        <a:p>
          <a:endParaRPr lang="es-CL"/>
        </a:p>
      </dgm:t>
    </dgm:pt>
    <dgm:pt modelId="{BECD1E30-6DC6-4AF3-B0AC-8BC9F6EA1760}">
      <dgm:prSet phldrT="[Texto]"/>
      <dgm:spPr/>
      <dgm:t>
        <a:bodyPr/>
        <a:lstStyle/>
        <a:p>
          <a:r>
            <a:rPr lang="es-CL" b="1" noProof="0" dirty="0" err="1">
              <a:latin typeface="ui-sans-serif" pitchFamily="34" charset="0"/>
              <a:ea typeface="ui-sans-serif" pitchFamily="34" charset="-122"/>
              <a:cs typeface="ui-sans-serif" pitchFamily="34" charset="-120"/>
            </a:rPr>
            <a:t>Supabase</a:t>
          </a:r>
          <a:endParaRPr lang="es-CL" noProof="0" dirty="0"/>
        </a:p>
      </dgm:t>
    </dgm:pt>
    <dgm:pt modelId="{85DB2B0D-72D1-496C-AAD2-489BA90E6765}" type="parTrans" cxnId="{FAD8F1C0-401D-4A93-B901-6EEA3A288B49}">
      <dgm:prSet/>
      <dgm:spPr/>
      <dgm:t>
        <a:bodyPr/>
        <a:lstStyle/>
        <a:p>
          <a:endParaRPr lang="es-CL"/>
        </a:p>
      </dgm:t>
    </dgm:pt>
    <dgm:pt modelId="{6E7400C9-C137-4FF1-86E5-578001A49408}" type="sibTrans" cxnId="{FAD8F1C0-401D-4A93-B901-6EEA3A288B49}">
      <dgm:prSet/>
      <dgm:spPr/>
      <dgm:t>
        <a:bodyPr/>
        <a:lstStyle/>
        <a:p>
          <a:endParaRPr lang="es-CL"/>
        </a:p>
      </dgm:t>
    </dgm:pt>
    <dgm:pt modelId="{58180764-0602-4BC1-91E6-D8CDCBB11EC7}">
      <dgm:prSet phldrT="[Texto]"/>
      <dgm:spPr/>
      <dgm:t>
        <a:bodyPr/>
        <a:lstStyle/>
        <a:p>
          <a:pPr>
            <a:buNone/>
          </a:pPr>
          <a:r>
            <a:rPr lang="es-CL" b="1" noProof="0" dirty="0">
              <a:latin typeface="ui-sans-serif" pitchFamily="34" charset="0"/>
              <a:ea typeface="ui-sans-serif" pitchFamily="34" charset="-122"/>
              <a:cs typeface="ui-sans-serif" pitchFamily="34" charset="-120"/>
            </a:rPr>
            <a:t>Base de Datos y Autenticación</a:t>
          </a:r>
          <a:endParaRPr lang="es-CL" noProof="0" dirty="0"/>
        </a:p>
      </dgm:t>
    </dgm:pt>
    <dgm:pt modelId="{AF84B854-DF01-4AAB-9705-67E430B1EDC5}" type="parTrans" cxnId="{C075CD87-6804-45B2-8405-2FF6D164D211}">
      <dgm:prSet/>
      <dgm:spPr/>
      <dgm:t>
        <a:bodyPr/>
        <a:lstStyle/>
        <a:p>
          <a:endParaRPr lang="es-CL"/>
        </a:p>
      </dgm:t>
    </dgm:pt>
    <dgm:pt modelId="{88FEFA00-2822-41BF-8BF5-023221E5DCF2}" type="sibTrans" cxnId="{C075CD87-6804-45B2-8405-2FF6D164D211}">
      <dgm:prSet/>
      <dgm:spPr/>
      <dgm:t>
        <a:bodyPr/>
        <a:lstStyle/>
        <a:p>
          <a:endParaRPr lang="es-CL"/>
        </a:p>
      </dgm:t>
    </dgm:pt>
    <dgm:pt modelId="{C436FE75-3498-4B41-A552-119184255F91}" type="pres">
      <dgm:prSet presAssocID="{DE93A0EA-D9E6-4D2B-BB09-B9CBDE291C4F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796710BD-28F8-472F-97A1-665AB00167D6}" type="pres">
      <dgm:prSet presAssocID="{DE93A0EA-D9E6-4D2B-BB09-B9CBDE291C4F}" presName="children" presStyleCnt="0"/>
      <dgm:spPr/>
    </dgm:pt>
    <dgm:pt modelId="{EAA6EC5F-696C-4F1D-BB16-44E3BFB1A793}" type="pres">
      <dgm:prSet presAssocID="{DE93A0EA-D9E6-4D2B-BB09-B9CBDE291C4F}" presName="child1group" presStyleCnt="0"/>
      <dgm:spPr/>
    </dgm:pt>
    <dgm:pt modelId="{2D1802B3-2B7A-40C4-B596-6FBDA51142F2}" type="pres">
      <dgm:prSet presAssocID="{DE93A0EA-D9E6-4D2B-BB09-B9CBDE291C4F}" presName="child1" presStyleLbl="bgAcc1" presStyleIdx="0" presStyleCnt="4"/>
      <dgm:spPr/>
    </dgm:pt>
    <dgm:pt modelId="{295D9507-41EF-4A5A-B0BC-E61FB30D0EBC}" type="pres">
      <dgm:prSet presAssocID="{DE93A0EA-D9E6-4D2B-BB09-B9CBDE291C4F}" presName="child1Text" presStyleLbl="bgAcc1" presStyleIdx="0" presStyleCnt="4">
        <dgm:presLayoutVars>
          <dgm:bulletEnabled val="1"/>
        </dgm:presLayoutVars>
      </dgm:prSet>
      <dgm:spPr/>
    </dgm:pt>
    <dgm:pt modelId="{3E50954E-18B2-4FDF-8C1A-E81212766916}" type="pres">
      <dgm:prSet presAssocID="{DE93A0EA-D9E6-4D2B-BB09-B9CBDE291C4F}" presName="child2group" presStyleCnt="0"/>
      <dgm:spPr/>
    </dgm:pt>
    <dgm:pt modelId="{9FBE140A-2BF4-4441-B85C-59DB39874018}" type="pres">
      <dgm:prSet presAssocID="{DE93A0EA-D9E6-4D2B-BB09-B9CBDE291C4F}" presName="child2" presStyleLbl="bgAcc1" presStyleIdx="1" presStyleCnt="4"/>
      <dgm:spPr/>
    </dgm:pt>
    <dgm:pt modelId="{D9103A38-7B92-4F38-9F7D-665DDAD0B710}" type="pres">
      <dgm:prSet presAssocID="{DE93A0EA-D9E6-4D2B-BB09-B9CBDE291C4F}" presName="child2Text" presStyleLbl="bgAcc1" presStyleIdx="1" presStyleCnt="4">
        <dgm:presLayoutVars>
          <dgm:bulletEnabled val="1"/>
        </dgm:presLayoutVars>
      </dgm:prSet>
      <dgm:spPr/>
    </dgm:pt>
    <dgm:pt modelId="{AA29A490-00EB-4C7B-9331-41DF32327C36}" type="pres">
      <dgm:prSet presAssocID="{DE93A0EA-D9E6-4D2B-BB09-B9CBDE291C4F}" presName="child3group" presStyleCnt="0"/>
      <dgm:spPr/>
    </dgm:pt>
    <dgm:pt modelId="{DF652CF2-D02E-4606-A636-DDC8B9BC6B84}" type="pres">
      <dgm:prSet presAssocID="{DE93A0EA-D9E6-4D2B-BB09-B9CBDE291C4F}" presName="child3" presStyleLbl="bgAcc1" presStyleIdx="2" presStyleCnt="4"/>
      <dgm:spPr/>
    </dgm:pt>
    <dgm:pt modelId="{3323BCAC-DFAE-46F3-B633-40134618BF1E}" type="pres">
      <dgm:prSet presAssocID="{DE93A0EA-D9E6-4D2B-BB09-B9CBDE291C4F}" presName="child3Text" presStyleLbl="bgAcc1" presStyleIdx="2" presStyleCnt="4">
        <dgm:presLayoutVars>
          <dgm:bulletEnabled val="1"/>
        </dgm:presLayoutVars>
      </dgm:prSet>
      <dgm:spPr/>
    </dgm:pt>
    <dgm:pt modelId="{EC0FE8E2-B153-4347-971B-EA193F23ED39}" type="pres">
      <dgm:prSet presAssocID="{DE93A0EA-D9E6-4D2B-BB09-B9CBDE291C4F}" presName="child4group" presStyleCnt="0"/>
      <dgm:spPr/>
    </dgm:pt>
    <dgm:pt modelId="{FD206C1F-7397-4B46-9BA1-310ED74D09C6}" type="pres">
      <dgm:prSet presAssocID="{DE93A0EA-D9E6-4D2B-BB09-B9CBDE291C4F}" presName="child4" presStyleLbl="bgAcc1" presStyleIdx="3" presStyleCnt="4"/>
      <dgm:spPr/>
    </dgm:pt>
    <dgm:pt modelId="{62E7A7E3-0C16-42F3-96E6-F619D05AD431}" type="pres">
      <dgm:prSet presAssocID="{DE93A0EA-D9E6-4D2B-BB09-B9CBDE291C4F}" presName="child4Text" presStyleLbl="bgAcc1" presStyleIdx="3" presStyleCnt="4">
        <dgm:presLayoutVars>
          <dgm:bulletEnabled val="1"/>
        </dgm:presLayoutVars>
      </dgm:prSet>
      <dgm:spPr/>
    </dgm:pt>
    <dgm:pt modelId="{DC4BCA9E-F92C-4887-91FC-1B10F3364542}" type="pres">
      <dgm:prSet presAssocID="{DE93A0EA-D9E6-4D2B-BB09-B9CBDE291C4F}" presName="childPlaceholder" presStyleCnt="0"/>
      <dgm:spPr/>
    </dgm:pt>
    <dgm:pt modelId="{0F7F8914-52D0-441B-96BE-A26049C08AF6}" type="pres">
      <dgm:prSet presAssocID="{DE93A0EA-D9E6-4D2B-BB09-B9CBDE291C4F}" presName="circle" presStyleCnt="0"/>
      <dgm:spPr/>
    </dgm:pt>
    <dgm:pt modelId="{8D5187BD-0F8F-4E17-A09A-3609B4C78C00}" type="pres">
      <dgm:prSet presAssocID="{DE93A0EA-D9E6-4D2B-BB09-B9CBDE291C4F}" presName="quadrant1" presStyleLbl="node1" presStyleIdx="0" presStyleCnt="4" custLinFactNeighborY="838">
        <dgm:presLayoutVars>
          <dgm:chMax val="1"/>
          <dgm:bulletEnabled val="1"/>
        </dgm:presLayoutVars>
      </dgm:prSet>
      <dgm:spPr/>
    </dgm:pt>
    <dgm:pt modelId="{4D20C0B1-2E48-406F-ABF6-5BC4148D9727}" type="pres">
      <dgm:prSet presAssocID="{DE93A0EA-D9E6-4D2B-BB09-B9CBDE291C4F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93ACB134-66B7-46D5-B466-A9ABBE711ECD}" type="pres">
      <dgm:prSet presAssocID="{DE93A0EA-D9E6-4D2B-BB09-B9CBDE291C4F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062D0F7B-B3E7-41BE-AF8F-31126EAD17D1}" type="pres">
      <dgm:prSet presAssocID="{DE93A0EA-D9E6-4D2B-BB09-B9CBDE291C4F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3F01F469-A5A6-4E6C-8F55-C6F1B05C66D7}" type="pres">
      <dgm:prSet presAssocID="{DE93A0EA-D9E6-4D2B-BB09-B9CBDE291C4F}" presName="quadrantPlaceholder" presStyleCnt="0"/>
      <dgm:spPr/>
    </dgm:pt>
    <dgm:pt modelId="{00914472-BC9F-47C9-B276-DA9A167E4371}" type="pres">
      <dgm:prSet presAssocID="{DE93A0EA-D9E6-4D2B-BB09-B9CBDE291C4F}" presName="center1" presStyleLbl="fgShp" presStyleIdx="0" presStyleCnt="2"/>
      <dgm:spPr/>
    </dgm:pt>
    <dgm:pt modelId="{E989181E-CF1B-454C-890E-082DEA7F5040}" type="pres">
      <dgm:prSet presAssocID="{DE93A0EA-D9E6-4D2B-BB09-B9CBDE291C4F}" presName="center2" presStyleLbl="fgShp" presStyleIdx="1" presStyleCnt="2"/>
      <dgm:spPr/>
    </dgm:pt>
  </dgm:ptLst>
  <dgm:cxnLst>
    <dgm:cxn modelId="{9DC96304-50A1-4D16-8DAA-DE95C1022173}" srcId="{DE93A0EA-D9E6-4D2B-BB09-B9CBDE291C4F}" destId="{F9CA49D4-9773-4BB8-90EB-3E3BB013B7B7}" srcOrd="0" destOrd="0" parTransId="{12ED0E03-906E-43CD-9061-2A07743C2453}" sibTransId="{BA874A28-180C-4DEC-B17F-B144D1677FE6}"/>
    <dgm:cxn modelId="{8615A50E-3B42-4B18-8619-D5C2AD57235B}" type="presOf" srcId="{F9CA49D4-9773-4BB8-90EB-3E3BB013B7B7}" destId="{8D5187BD-0F8F-4E17-A09A-3609B4C78C00}" srcOrd="0" destOrd="0" presId="urn:microsoft.com/office/officeart/2005/8/layout/cycle4"/>
    <dgm:cxn modelId="{E559B124-BB20-41EE-80D2-AF03D0800D8A}" type="presOf" srcId="{E2F34320-E5A2-4B54-957B-ADB93FB328D2}" destId="{2D1802B3-2B7A-40C4-B596-6FBDA51142F2}" srcOrd="0" destOrd="0" presId="urn:microsoft.com/office/officeart/2005/8/layout/cycle4"/>
    <dgm:cxn modelId="{F181CA4A-8DB6-4766-89E1-EFFD84316DD3}" type="presOf" srcId="{DE93A0EA-D9E6-4D2B-BB09-B9CBDE291C4F}" destId="{C436FE75-3498-4B41-A552-119184255F91}" srcOrd="0" destOrd="0" presId="urn:microsoft.com/office/officeart/2005/8/layout/cycle4"/>
    <dgm:cxn modelId="{287C594D-9B31-4726-94C8-D36887B9B556}" type="presOf" srcId="{BECD1E30-6DC6-4AF3-B0AC-8BC9F6EA1760}" destId="{062D0F7B-B3E7-41BE-AF8F-31126EAD17D1}" srcOrd="0" destOrd="0" presId="urn:microsoft.com/office/officeart/2005/8/layout/cycle4"/>
    <dgm:cxn modelId="{CEDC274E-5DFC-4187-8015-111579EC18D2}" type="presOf" srcId="{1CB274D8-2376-4E38-9019-983C779C4461}" destId="{3323BCAC-DFAE-46F3-B633-40134618BF1E}" srcOrd="1" destOrd="0" presId="urn:microsoft.com/office/officeart/2005/8/layout/cycle4"/>
    <dgm:cxn modelId="{5695B755-4DB6-43E0-8A7D-48397CBDC0B4}" type="presOf" srcId="{DAF79E24-B3FA-4B4D-900E-C03D067048D4}" destId="{D9103A38-7B92-4F38-9F7D-665DDAD0B710}" srcOrd="1" destOrd="0" presId="urn:microsoft.com/office/officeart/2005/8/layout/cycle4"/>
    <dgm:cxn modelId="{A2D5E784-C46E-47B7-9B7F-2ADD963FAA20}" type="presOf" srcId="{58180764-0602-4BC1-91E6-D8CDCBB11EC7}" destId="{FD206C1F-7397-4B46-9BA1-310ED74D09C6}" srcOrd="0" destOrd="0" presId="urn:microsoft.com/office/officeart/2005/8/layout/cycle4"/>
    <dgm:cxn modelId="{C075CD87-6804-45B2-8405-2FF6D164D211}" srcId="{BECD1E30-6DC6-4AF3-B0AC-8BC9F6EA1760}" destId="{58180764-0602-4BC1-91E6-D8CDCBB11EC7}" srcOrd="0" destOrd="0" parTransId="{AF84B854-DF01-4AAB-9705-67E430B1EDC5}" sibTransId="{88FEFA00-2822-41BF-8BF5-023221E5DCF2}"/>
    <dgm:cxn modelId="{D1FFD588-6FDA-42EC-B672-12A7690B8A3E}" srcId="{DE93A0EA-D9E6-4D2B-BB09-B9CBDE291C4F}" destId="{6151C88F-0B25-4D1D-90EB-78A1B97CAB26}" srcOrd="2" destOrd="0" parTransId="{42506130-6BA2-4A93-8F5D-FF3E1A5E73A4}" sibTransId="{74C618E7-479F-4146-838E-8FA19AF3270E}"/>
    <dgm:cxn modelId="{12BEF58B-956F-4231-ACB0-C659A7781865}" srcId="{6151C88F-0B25-4D1D-90EB-78A1B97CAB26}" destId="{1CB274D8-2376-4E38-9019-983C779C4461}" srcOrd="0" destOrd="0" parTransId="{76D5D1E8-6409-409D-9A5A-3F2CE4FF38E3}" sibTransId="{4DBF77BF-110B-4DCE-A090-8DE271BE59F8}"/>
    <dgm:cxn modelId="{A4AC2C8E-CF62-4B17-8713-94D825BD9195}" type="presOf" srcId="{94A8D41C-247C-4605-B1E8-1D49D4D611A0}" destId="{4D20C0B1-2E48-406F-ABF6-5BC4148D9727}" srcOrd="0" destOrd="0" presId="urn:microsoft.com/office/officeart/2005/8/layout/cycle4"/>
    <dgm:cxn modelId="{CEA74591-204E-4699-874F-140BE33B026A}" srcId="{F9CA49D4-9773-4BB8-90EB-3E3BB013B7B7}" destId="{E2F34320-E5A2-4B54-957B-ADB93FB328D2}" srcOrd="0" destOrd="0" parTransId="{0BC91791-5A84-4E10-98CC-B948FA619FAF}" sibTransId="{E7525DC3-5491-48EF-AD26-DD9AA90B8609}"/>
    <dgm:cxn modelId="{F971F4A0-581F-483A-B43C-FB28357867BC}" type="presOf" srcId="{58180764-0602-4BC1-91E6-D8CDCBB11EC7}" destId="{62E7A7E3-0C16-42F3-96E6-F619D05AD431}" srcOrd="1" destOrd="0" presId="urn:microsoft.com/office/officeart/2005/8/layout/cycle4"/>
    <dgm:cxn modelId="{847B5DBD-9F0E-4295-828C-308380B0BE45}" srcId="{DE93A0EA-D9E6-4D2B-BB09-B9CBDE291C4F}" destId="{94A8D41C-247C-4605-B1E8-1D49D4D611A0}" srcOrd="1" destOrd="0" parTransId="{247C1C19-049D-4644-B880-9107ACCF062A}" sibTransId="{E4A80F9E-3635-496F-B5A5-7DB0B08A75A4}"/>
    <dgm:cxn modelId="{FAD8F1C0-401D-4A93-B901-6EEA3A288B49}" srcId="{DE93A0EA-D9E6-4D2B-BB09-B9CBDE291C4F}" destId="{BECD1E30-6DC6-4AF3-B0AC-8BC9F6EA1760}" srcOrd="3" destOrd="0" parTransId="{85DB2B0D-72D1-496C-AAD2-489BA90E6765}" sibTransId="{6E7400C9-C137-4FF1-86E5-578001A49408}"/>
    <dgm:cxn modelId="{558892CE-DDC5-4DA6-94FB-5D2C94DD66B5}" type="presOf" srcId="{6151C88F-0B25-4D1D-90EB-78A1B97CAB26}" destId="{93ACB134-66B7-46D5-B466-A9ABBE711ECD}" srcOrd="0" destOrd="0" presId="urn:microsoft.com/office/officeart/2005/8/layout/cycle4"/>
    <dgm:cxn modelId="{A5DE15D0-23EF-4744-97FD-9910AA258442}" type="presOf" srcId="{1CB274D8-2376-4E38-9019-983C779C4461}" destId="{DF652CF2-D02E-4606-A636-DDC8B9BC6B84}" srcOrd="0" destOrd="0" presId="urn:microsoft.com/office/officeart/2005/8/layout/cycle4"/>
    <dgm:cxn modelId="{E92D66D8-A1D4-496C-916B-083526CB0A5C}" type="presOf" srcId="{DAF79E24-B3FA-4B4D-900E-C03D067048D4}" destId="{9FBE140A-2BF4-4441-B85C-59DB39874018}" srcOrd="0" destOrd="0" presId="urn:microsoft.com/office/officeart/2005/8/layout/cycle4"/>
    <dgm:cxn modelId="{5E8A21E6-B448-4A17-A7FF-5A6298F749E7}" type="presOf" srcId="{E2F34320-E5A2-4B54-957B-ADB93FB328D2}" destId="{295D9507-41EF-4A5A-B0BC-E61FB30D0EBC}" srcOrd="1" destOrd="0" presId="urn:microsoft.com/office/officeart/2005/8/layout/cycle4"/>
    <dgm:cxn modelId="{2AAFE4F7-EDCE-4579-8BA3-B1A7A1525ED8}" srcId="{94A8D41C-247C-4605-B1E8-1D49D4D611A0}" destId="{DAF79E24-B3FA-4B4D-900E-C03D067048D4}" srcOrd="0" destOrd="0" parTransId="{1AAE538C-83F9-49D8-895D-272280464365}" sibTransId="{F64D8490-F881-4186-8E5A-2C1F5450AE63}"/>
    <dgm:cxn modelId="{BA48948E-507B-48FF-A6A2-EC104E6A4DFF}" type="presParOf" srcId="{C436FE75-3498-4B41-A552-119184255F91}" destId="{796710BD-28F8-472F-97A1-665AB00167D6}" srcOrd="0" destOrd="0" presId="urn:microsoft.com/office/officeart/2005/8/layout/cycle4"/>
    <dgm:cxn modelId="{C9E0D7D3-EE5A-479A-A91C-782933253904}" type="presParOf" srcId="{796710BD-28F8-472F-97A1-665AB00167D6}" destId="{EAA6EC5F-696C-4F1D-BB16-44E3BFB1A793}" srcOrd="0" destOrd="0" presId="urn:microsoft.com/office/officeart/2005/8/layout/cycle4"/>
    <dgm:cxn modelId="{659521B6-3486-4D9E-B393-C7F91B0E2281}" type="presParOf" srcId="{EAA6EC5F-696C-4F1D-BB16-44E3BFB1A793}" destId="{2D1802B3-2B7A-40C4-B596-6FBDA51142F2}" srcOrd="0" destOrd="0" presId="urn:microsoft.com/office/officeart/2005/8/layout/cycle4"/>
    <dgm:cxn modelId="{3A2C89FE-97B9-4461-8E6E-095EAC7723EE}" type="presParOf" srcId="{EAA6EC5F-696C-4F1D-BB16-44E3BFB1A793}" destId="{295D9507-41EF-4A5A-B0BC-E61FB30D0EBC}" srcOrd="1" destOrd="0" presId="urn:microsoft.com/office/officeart/2005/8/layout/cycle4"/>
    <dgm:cxn modelId="{A297C722-687C-4601-A4B2-F4C69A18BC63}" type="presParOf" srcId="{796710BD-28F8-472F-97A1-665AB00167D6}" destId="{3E50954E-18B2-4FDF-8C1A-E81212766916}" srcOrd="1" destOrd="0" presId="urn:microsoft.com/office/officeart/2005/8/layout/cycle4"/>
    <dgm:cxn modelId="{CFB0F8CB-A8BB-462E-9984-457E898EA98A}" type="presParOf" srcId="{3E50954E-18B2-4FDF-8C1A-E81212766916}" destId="{9FBE140A-2BF4-4441-B85C-59DB39874018}" srcOrd="0" destOrd="0" presId="urn:microsoft.com/office/officeart/2005/8/layout/cycle4"/>
    <dgm:cxn modelId="{253B4A7E-AF43-4359-94D3-490CED02B10F}" type="presParOf" srcId="{3E50954E-18B2-4FDF-8C1A-E81212766916}" destId="{D9103A38-7B92-4F38-9F7D-665DDAD0B710}" srcOrd="1" destOrd="0" presId="urn:microsoft.com/office/officeart/2005/8/layout/cycle4"/>
    <dgm:cxn modelId="{3F01E3A0-1B34-4FE1-B630-AF86AEE1E5A4}" type="presParOf" srcId="{796710BD-28F8-472F-97A1-665AB00167D6}" destId="{AA29A490-00EB-4C7B-9331-41DF32327C36}" srcOrd="2" destOrd="0" presId="urn:microsoft.com/office/officeart/2005/8/layout/cycle4"/>
    <dgm:cxn modelId="{63D6F5BB-12CB-4E8A-BAFF-38047F2A40C1}" type="presParOf" srcId="{AA29A490-00EB-4C7B-9331-41DF32327C36}" destId="{DF652CF2-D02E-4606-A636-DDC8B9BC6B84}" srcOrd="0" destOrd="0" presId="urn:microsoft.com/office/officeart/2005/8/layout/cycle4"/>
    <dgm:cxn modelId="{E2E657F2-3F60-4788-B5E9-C1CA4331D9BE}" type="presParOf" srcId="{AA29A490-00EB-4C7B-9331-41DF32327C36}" destId="{3323BCAC-DFAE-46F3-B633-40134618BF1E}" srcOrd="1" destOrd="0" presId="urn:microsoft.com/office/officeart/2005/8/layout/cycle4"/>
    <dgm:cxn modelId="{B351A137-C522-4428-B664-F45283497DAF}" type="presParOf" srcId="{796710BD-28F8-472F-97A1-665AB00167D6}" destId="{EC0FE8E2-B153-4347-971B-EA193F23ED39}" srcOrd="3" destOrd="0" presId="urn:microsoft.com/office/officeart/2005/8/layout/cycle4"/>
    <dgm:cxn modelId="{3567B4ED-882E-41E0-9845-5B16F5C4E2B7}" type="presParOf" srcId="{EC0FE8E2-B153-4347-971B-EA193F23ED39}" destId="{FD206C1F-7397-4B46-9BA1-310ED74D09C6}" srcOrd="0" destOrd="0" presId="urn:microsoft.com/office/officeart/2005/8/layout/cycle4"/>
    <dgm:cxn modelId="{A5F2E76C-C586-482F-9EC7-69E49269FD62}" type="presParOf" srcId="{EC0FE8E2-B153-4347-971B-EA193F23ED39}" destId="{62E7A7E3-0C16-42F3-96E6-F619D05AD431}" srcOrd="1" destOrd="0" presId="urn:microsoft.com/office/officeart/2005/8/layout/cycle4"/>
    <dgm:cxn modelId="{1F5B3036-5A1E-4439-820F-39560684BD28}" type="presParOf" srcId="{796710BD-28F8-472F-97A1-665AB00167D6}" destId="{DC4BCA9E-F92C-4887-91FC-1B10F3364542}" srcOrd="4" destOrd="0" presId="urn:microsoft.com/office/officeart/2005/8/layout/cycle4"/>
    <dgm:cxn modelId="{3486C14B-C4CE-41AC-92BF-8C7E06748997}" type="presParOf" srcId="{C436FE75-3498-4B41-A552-119184255F91}" destId="{0F7F8914-52D0-441B-96BE-A26049C08AF6}" srcOrd="1" destOrd="0" presId="urn:microsoft.com/office/officeart/2005/8/layout/cycle4"/>
    <dgm:cxn modelId="{976F9B49-B44F-4CA4-BBA0-807ED15C2713}" type="presParOf" srcId="{0F7F8914-52D0-441B-96BE-A26049C08AF6}" destId="{8D5187BD-0F8F-4E17-A09A-3609B4C78C00}" srcOrd="0" destOrd="0" presId="urn:microsoft.com/office/officeart/2005/8/layout/cycle4"/>
    <dgm:cxn modelId="{3E0493B2-8F4F-4DE8-93F5-AF0381E52E1A}" type="presParOf" srcId="{0F7F8914-52D0-441B-96BE-A26049C08AF6}" destId="{4D20C0B1-2E48-406F-ABF6-5BC4148D9727}" srcOrd="1" destOrd="0" presId="urn:microsoft.com/office/officeart/2005/8/layout/cycle4"/>
    <dgm:cxn modelId="{F26DFEFD-8ABB-49A3-B0BE-5D1F94563C93}" type="presParOf" srcId="{0F7F8914-52D0-441B-96BE-A26049C08AF6}" destId="{93ACB134-66B7-46D5-B466-A9ABBE711ECD}" srcOrd="2" destOrd="0" presId="urn:microsoft.com/office/officeart/2005/8/layout/cycle4"/>
    <dgm:cxn modelId="{FF7283EE-9C1E-46EB-991C-01E9EB83273C}" type="presParOf" srcId="{0F7F8914-52D0-441B-96BE-A26049C08AF6}" destId="{062D0F7B-B3E7-41BE-AF8F-31126EAD17D1}" srcOrd="3" destOrd="0" presId="urn:microsoft.com/office/officeart/2005/8/layout/cycle4"/>
    <dgm:cxn modelId="{CCA60F22-A24A-4F00-B267-C4C5EF71B20D}" type="presParOf" srcId="{0F7F8914-52D0-441B-96BE-A26049C08AF6}" destId="{3F01F469-A5A6-4E6C-8F55-C6F1B05C66D7}" srcOrd="4" destOrd="0" presId="urn:microsoft.com/office/officeart/2005/8/layout/cycle4"/>
    <dgm:cxn modelId="{EFF566D1-C452-49BC-8D62-6052E8027B21}" type="presParOf" srcId="{C436FE75-3498-4B41-A552-119184255F91}" destId="{00914472-BC9F-47C9-B276-DA9A167E4371}" srcOrd="2" destOrd="0" presId="urn:microsoft.com/office/officeart/2005/8/layout/cycle4"/>
    <dgm:cxn modelId="{FE86D36E-6585-4E1F-BFD2-9501956F910B}" type="presParOf" srcId="{C436FE75-3498-4B41-A552-119184255F91}" destId="{E989181E-CF1B-454C-890E-082DEA7F5040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652CF2-D02E-4606-A636-DDC8B9BC6B84}">
      <dsp:nvSpPr>
        <dsp:cNvPr id="0" name=""/>
        <dsp:cNvSpPr/>
      </dsp:nvSpPr>
      <dsp:spPr>
        <a:xfrm>
          <a:off x="4909312" y="3684693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2073432"/>
              <a:satOff val="-10969"/>
              <a:lumOff val="-41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171450" lvl="1" indent="-171450" algn="r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CL" sz="1900" b="1" kern="1200" noProof="0" dirty="0">
              <a:latin typeface="ui-sans-serif" pitchFamily="34" charset="0"/>
              <a:ea typeface="ui-sans-serif" pitchFamily="34" charset="-122"/>
              <a:cs typeface="ui-sans-serif" pitchFamily="34" charset="-120"/>
            </a:rPr>
            <a:t>Inteligencia Artificial</a:t>
          </a:r>
          <a:endParaRPr lang="es-CL" sz="1900" kern="1200" noProof="0" dirty="0"/>
        </a:p>
      </dsp:txBody>
      <dsp:txXfrm>
        <a:off x="5750448" y="4156276"/>
        <a:ext cx="1797595" cy="1224300"/>
      </dsp:txXfrm>
    </dsp:sp>
    <dsp:sp modelId="{FD206C1F-7397-4B46-9BA1-310ED74D09C6}">
      <dsp:nvSpPr>
        <dsp:cNvPr id="0" name=""/>
        <dsp:cNvSpPr/>
      </dsp:nvSpPr>
      <dsp:spPr>
        <a:xfrm>
          <a:off x="541866" y="3684693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3110148"/>
              <a:satOff val="-16453"/>
              <a:lumOff val="-627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CL" sz="1900" b="1" kern="1200" noProof="0" dirty="0">
              <a:latin typeface="ui-sans-serif" pitchFamily="34" charset="0"/>
              <a:ea typeface="ui-sans-serif" pitchFamily="34" charset="-122"/>
              <a:cs typeface="ui-sans-serif" pitchFamily="34" charset="-120"/>
            </a:rPr>
            <a:t>Base de Datos y Autenticación</a:t>
          </a:r>
          <a:endParaRPr lang="es-CL" sz="1900" kern="1200" noProof="0" dirty="0"/>
        </a:p>
      </dsp:txBody>
      <dsp:txXfrm>
        <a:off x="579956" y="4156276"/>
        <a:ext cx="1797595" cy="1224300"/>
      </dsp:txXfrm>
    </dsp:sp>
    <dsp:sp modelId="{9FBE140A-2BF4-4441-B85C-59DB39874018}">
      <dsp:nvSpPr>
        <dsp:cNvPr id="0" name=""/>
        <dsp:cNvSpPr/>
      </dsp:nvSpPr>
      <dsp:spPr>
        <a:xfrm>
          <a:off x="4909312" y="0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1036716"/>
              <a:satOff val="-5484"/>
              <a:lumOff val="-209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CL" sz="1900" b="1" kern="1200" noProof="0" dirty="0" err="1">
              <a:latin typeface="ui-sans-serif" pitchFamily="34" charset="0"/>
              <a:ea typeface="ui-sans-serif" pitchFamily="34" charset="-122"/>
              <a:cs typeface="ui-sans-serif" pitchFamily="34" charset="-120"/>
            </a:rPr>
            <a:t>Backend</a:t>
          </a:r>
          <a:endParaRPr lang="es-CL" sz="1900" kern="1200" noProof="0" dirty="0"/>
        </a:p>
      </dsp:txBody>
      <dsp:txXfrm>
        <a:off x="5750448" y="38090"/>
        <a:ext cx="1797595" cy="1224300"/>
      </dsp:txXfrm>
    </dsp:sp>
    <dsp:sp modelId="{2D1802B3-2B7A-40C4-B596-6FBDA51142F2}">
      <dsp:nvSpPr>
        <dsp:cNvPr id="0" name=""/>
        <dsp:cNvSpPr/>
      </dsp:nvSpPr>
      <dsp:spPr>
        <a:xfrm>
          <a:off x="541866" y="0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CL" sz="1900" b="1" kern="1200" noProof="0" dirty="0" err="1">
              <a:latin typeface="ui-sans-serif" pitchFamily="34" charset="0"/>
              <a:ea typeface="ui-sans-serif" pitchFamily="34" charset="-122"/>
              <a:cs typeface="ui-sans-serif" pitchFamily="34" charset="-120"/>
            </a:rPr>
            <a:t>Frontend</a:t>
          </a:r>
          <a:r>
            <a:rPr lang="es-CL" sz="1900" b="1" kern="1200" noProof="0" dirty="0">
              <a:latin typeface="ui-sans-serif" pitchFamily="34" charset="0"/>
              <a:ea typeface="ui-sans-serif" pitchFamily="34" charset="-122"/>
              <a:cs typeface="ui-sans-serif" pitchFamily="34" charset="-120"/>
            </a:rPr>
            <a:t> Móvil</a:t>
          </a:r>
          <a:endParaRPr lang="es-CL" sz="1900" kern="1200" noProof="0" dirty="0"/>
        </a:p>
      </dsp:txBody>
      <dsp:txXfrm>
        <a:off x="579956" y="38090"/>
        <a:ext cx="1797595" cy="1224300"/>
      </dsp:txXfrm>
    </dsp:sp>
    <dsp:sp modelId="{8D5187BD-0F8F-4E17-A09A-3609B4C78C00}">
      <dsp:nvSpPr>
        <dsp:cNvPr id="0" name=""/>
        <dsp:cNvSpPr/>
      </dsp:nvSpPr>
      <dsp:spPr>
        <a:xfrm>
          <a:off x="1663530" y="328525"/>
          <a:ext cx="2346282" cy="2346282"/>
        </a:xfrm>
        <a:prstGeom prst="pieWedg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b="1" kern="1200" noProof="0" dirty="0" err="1">
              <a:latin typeface="ui-sans-serif" pitchFamily="34" charset="0"/>
              <a:ea typeface="ui-sans-serif" pitchFamily="34" charset="-122"/>
              <a:cs typeface="ui-sans-serif" pitchFamily="34" charset="-120"/>
            </a:rPr>
            <a:t>React</a:t>
          </a:r>
          <a:r>
            <a:rPr lang="es-CL" sz="2000" b="1" kern="1200" noProof="0" dirty="0">
              <a:latin typeface="ui-sans-serif" pitchFamily="34" charset="0"/>
              <a:ea typeface="ui-sans-serif" pitchFamily="34" charset="-122"/>
              <a:cs typeface="ui-sans-serif" pitchFamily="34" charset="-120"/>
            </a:rPr>
            <a:t> Native con </a:t>
          </a:r>
          <a:r>
            <a:rPr lang="es-CL" sz="2000" b="1" kern="1200" noProof="0" dirty="0" err="1">
              <a:latin typeface="ui-sans-serif" pitchFamily="34" charset="0"/>
              <a:ea typeface="ui-sans-serif" pitchFamily="34" charset="-122"/>
              <a:cs typeface="ui-sans-serif" pitchFamily="34" charset="-120"/>
            </a:rPr>
            <a:t>TypeScript</a:t>
          </a:r>
          <a:endParaRPr lang="es-CL" sz="2000" kern="1200" noProof="0" dirty="0"/>
        </a:p>
      </dsp:txBody>
      <dsp:txXfrm>
        <a:off x="2350740" y="1015735"/>
        <a:ext cx="1659072" cy="1659072"/>
      </dsp:txXfrm>
    </dsp:sp>
    <dsp:sp modelId="{4D20C0B1-2E48-406F-ABF6-5BC4148D9727}">
      <dsp:nvSpPr>
        <dsp:cNvPr id="0" name=""/>
        <dsp:cNvSpPr/>
      </dsp:nvSpPr>
      <dsp:spPr>
        <a:xfrm rot="5400000">
          <a:off x="4118186" y="308864"/>
          <a:ext cx="2346282" cy="2346282"/>
        </a:xfrm>
        <a:prstGeom prst="pieWedge">
          <a:avLst/>
        </a:prstGeom>
        <a:solidFill>
          <a:schemeClr val="accent2">
            <a:hueOff val="-1036716"/>
            <a:satOff val="-5484"/>
            <a:lumOff val="-209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b="1" kern="1200" noProof="0" dirty="0" err="1">
              <a:latin typeface="ui-sans-serif" pitchFamily="34" charset="0"/>
              <a:ea typeface="ui-sans-serif" pitchFamily="34" charset="-122"/>
              <a:cs typeface="ui-sans-serif" pitchFamily="34" charset="-120"/>
            </a:rPr>
            <a:t>FastAPI</a:t>
          </a:r>
          <a:r>
            <a:rPr lang="es-CL" sz="2000" b="1" kern="1200" noProof="0" dirty="0">
              <a:latin typeface="ui-sans-serif" pitchFamily="34" charset="0"/>
              <a:ea typeface="ui-sans-serif" pitchFamily="34" charset="-122"/>
              <a:cs typeface="ui-sans-serif" pitchFamily="34" charset="-120"/>
            </a:rPr>
            <a:t> en Python</a:t>
          </a:r>
          <a:endParaRPr lang="es-CL" sz="2000" kern="1200" noProof="0" dirty="0"/>
        </a:p>
      </dsp:txBody>
      <dsp:txXfrm rot="-5400000">
        <a:off x="4118186" y="996074"/>
        <a:ext cx="1659072" cy="1659072"/>
      </dsp:txXfrm>
    </dsp:sp>
    <dsp:sp modelId="{93ACB134-66B7-46D5-B466-A9ABBE711ECD}">
      <dsp:nvSpPr>
        <dsp:cNvPr id="0" name=""/>
        <dsp:cNvSpPr/>
      </dsp:nvSpPr>
      <dsp:spPr>
        <a:xfrm rot="10800000">
          <a:off x="4118186" y="2763520"/>
          <a:ext cx="2346282" cy="2346282"/>
        </a:xfrm>
        <a:prstGeom prst="pieWedge">
          <a:avLst/>
        </a:prstGeom>
        <a:solidFill>
          <a:schemeClr val="accent2">
            <a:hueOff val="-2073432"/>
            <a:satOff val="-10969"/>
            <a:lumOff val="-418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b="1" kern="1200" noProof="0" dirty="0">
              <a:latin typeface="ui-sans-serif" pitchFamily="34" charset="0"/>
              <a:ea typeface="ui-sans-serif" pitchFamily="34" charset="-122"/>
              <a:cs typeface="ui-sans-serif" pitchFamily="34" charset="-120"/>
            </a:rPr>
            <a:t>Modelo Gemma3:4B</a:t>
          </a:r>
          <a:endParaRPr lang="es-CL" sz="2000" kern="1200" noProof="0" dirty="0"/>
        </a:p>
      </dsp:txBody>
      <dsp:txXfrm rot="10800000">
        <a:off x="4118186" y="2763520"/>
        <a:ext cx="1659072" cy="1659072"/>
      </dsp:txXfrm>
    </dsp:sp>
    <dsp:sp modelId="{062D0F7B-B3E7-41BE-AF8F-31126EAD17D1}">
      <dsp:nvSpPr>
        <dsp:cNvPr id="0" name=""/>
        <dsp:cNvSpPr/>
      </dsp:nvSpPr>
      <dsp:spPr>
        <a:xfrm rot="16200000">
          <a:off x="1663530" y="2763520"/>
          <a:ext cx="2346282" cy="2346282"/>
        </a:xfrm>
        <a:prstGeom prst="pieWedge">
          <a:avLst/>
        </a:prstGeom>
        <a:solidFill>
          <a:schemeClr val="accent2">
            <a:hueOff val="-3110148"/>
            <a:satOff val="-16453"/>
            <a:lumOff val="-627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b="1" kern="1200" noProof="0" dirty="0" err="1">
              <a:latin typeface="ui-sans-serif" pitchFamily="34" charset="0"/>
              <a:ea typeface="ui-sans-serif" pitchFamily="34" charset="-122"/>
              <a:cs typeface="ui-sans-serif" pitchFamily="34" charset="-120"/>
            </a:rPr>
            <a:t>Supabase</a:t>
          </a:r>
          <a:endParaRPr lang="es-CL" sz="2000" kern="1200" noProof="0" dirty="0"/>
        </a:p>
      </dsp:txBody>
      <dsp:txXfrm rot="5400000">
        <a:off x="2350740" y="2763520"/>
        <a:ext cx="1659072" cy="1659072"/>
      </dsp:txXfrm>
    </dsp:sp>
    <dsp:sp modelId="{00914472-BC9F-47C9-B276-DA9A167E4371}">
      <dsp:nvSpPr>
        <dsp:cNvPr id="0" name=""/>
        <dsp:cNvSpPr/>
      </dsp:nvSpPr>
      <dsp:spPr>
        <a:xfrm>
          <a:off x="3658954" y="2221653"/>
          <a:ext cx="810090" cy="704426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89181E-CF1B-454C-890E-082DEA7F5040}">
      <dsp:nvSpPr>
        <dsp:cNvPr id="0" name=""/>
        <dsp:cNvSpPr/>
      </dsp:nvSpPr>
      <dsp:spPr>
        <a:xfrm rot="10800000">
          <a:off x="3658954" y="2492586"/>
          <a:ext cx="810090" cy="704426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923F103-BC34-4FE4-A40E-EDDEECFDA5D0}" type="datetimeFigureOut">
              <a:rPr lang="en-US" smtClean="0"/>
              <a:pPr/>
              <a:t>9/15/2025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13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smtClean="0"/>
              <a:t>9/15/2025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26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9/15/2025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68437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9/15/2025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02020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9/15/2025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0214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MX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9/15/2025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73695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MX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9/15/2025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22953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9/15/2025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647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9/15/2025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433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9/15/2025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055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9/15/2025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591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9/15/2025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548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9/15/2025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357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9/15/2025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093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9/15/2025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739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9/15/2025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435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9/15/2025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88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BE451C3-0FF4-47C4-B829-773ADF60F88C}" type="datetimeFigureOut">
              <a:rPr lang="en-US" smtClean="0"/>
              <a:t>9/15/2025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7554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.jpe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19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6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58.png"/><Relationship Id="rId3" Type="http://schemas.openxmlformats.org/officeDocument/2006/relationships/image" Target="../media/image6.png"/><Relationship Id="rId21" Type="http://schemas.openxmlformats.org/officeDocument/2006/relationships/image" Target="../media/image53.png"/><Relationship Id="rId34" Type="http://schemas.openxmlformats.org/officeDocument/2006/relationships/image" Target="../media/image66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57.png"/><Relationship Id="rId33" Type="http://schemas.openxmlformats.org/officeDocument/2006/relationships/image" Target="../media/image65.png"/><Relationship Id="rId2" Type="http://schemas.openxmlformats.org/officeDocument/2006/relationships/image" Target="../media/image19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24" Type="http://schemas.openxmlformats.org/officeDocument/2006/relationships/image" Target="../media/image56.png"/><Relationship Id="rId32" Type="http://schemas.openxmlformats.org/officeDocument/2006/relationships/image" Target="../media/image64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28" Type="http://schemas.openxmlformats.org/officeDocument/2006/relationships/image" Target="../media/image60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31" Type="http://schemas.openxmlformats.org/officeDocument/2006/relationships/image" Target="../media/image63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Relationship Id="rId27" Type="http://schemas.openxmlformats.org/officeDocument/2006/relationships/image" Target="../media/image59.png"/><Relationship Id="rId30" Type="http://schemas.openxmlformats.org/officeDocument/2006/relationships/image" Target="../media/image62.png"/><Relationship Id="rId35" Type="http://schemas.openxmlformats.org/officeDocument/2006/relationships/image" Target="../media/image67.png"/><Relationship Id="rId8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image" Target="../media/image69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116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noProof="0" dirty="0"/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17" name="Título 16">
            <a:extLst>
              <a:ext uri="{FF2B5EF4-FFF2-40B4-BE49-F238E27FC236}">
                <a16:creationId xmlns:a16="http://schemas.microsoft.com/office/drawing/2014/main" id="{EA76716A-3158-A2EF-E98E-C49FCF1392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906" y="431800"/>
            <a:ext cx="4537718" cy="2819398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es-CL" sz="5400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Primera presentación CAPSTONE </a:t>
            </a:r>
          </a:p>
        </p:txBody>
      </p:sp>
      <p:sp useBgFill="1">
        <p:nvSpPr>
          <p:cNvPr id="121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s-CL" sz="1600" cap="all" noProof="0" dirty="0"/>
          </a:p>
        </p:txBody>
      </p:sp>
      <p:sp>
        <p:nvSpPr>
          <p:cNvPr id="123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noProof="0" dirty="0"/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Imagen 20">
            <a:extLst>
              <a:ext uri="{FF2B5EF4-FFF2-40B4-BE49-F238E27FC236}">
                <a16:creationId xmlns:a16="http://schemas.microsoft.com/office/drawing/2014/main" id="{D724955A-E568-396B-CA71-67340D091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679" y="3629553"/>
            <a:ext cx="5124328" cy="819892"/>
          </a:xfrm>
          <a:prstGeom prst="rect">
            <a:avLst/>
          </a:prstGeom>
        </p:spPr>
      </p:pic>
      <p:sp>
        <p:nvSpPr>
          <p:cNvPr id="22" name="Título 16">
            <a:extLst>
              <a:ext uri="{FF2B5EF4-FFF2-40B4-BE49-F238E27FC236}">
                <a16:creationId xmlns:a16="http://schemas.microsoft.com/office/drawing/2014/main" id="{98F53D74-19AB-93D5-3472-DA3C2C4B6CD4}"/>
              </a:ext>
            </a:extLst>
          </p:cNvPr>
          <p:cNvSpPr txBox="1">
            <a:spLocks/>
          </p:cNvSpPr>
          <p:nvPr/>
        </p:nvSpPr>
        <p:spPr>
          <a:xfrm>
            <a:off x="-34619" y="4039499"/>
            <a:ext cx="5896768" cy="1624519"/>
          </a:xfrm>
          <a:prstGeom prst="rect">
            <a:avLst/>
          </a:prstGeom>
          <a:ln>
            <a:solidFill>
              <a:schemeClr val="bg1"/>
            </a:solidFill>
          </a:ln>
          <a:effectLst/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s-CL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INTEGRANTES:	Jorge merino</a:t>
            </a:r>
          </a:p>
          <a:p>
            <a:pPr algn="l"/>
            <a:r>
              <a:rPr lang="es-CL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					PATRICIO LAGOS</a:t>
            </a:r>
          </a:p>
          <a:p>
            <a:pPr algn="l"/>
            <a:r>
              <a:rPr lang="es-CL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					CARLOS ARRIAGADA </a:t>
            </a:r>
            <a:r>
              <a:rPr lang="es-CL" sz="2400" b="1" noProof="0" dirty="0">
                <a:ln w="3175" cmpd="sng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35812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67AD7F-3774-2492-6815-A5EBCF0E3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s-CL" sz="3300" b="1" noProof="0" dirty="0"/>
              <a:t>¿Alguno de ustedes realiza algún deporte?</a:t>
            </a:r>
            <a:endParaRPr lang="es-CL" sz="3300" noProof="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E7DB279D-20C4-B16C-4366-26E4B60C296D}"/>
              </a:ext>
            </a:extLst>
          </p:cNvPr>
          <p:cNvSpPr/>
          <p:nvPr/>
        </p:nvSpPr>
        <p:spPr>
          <a:xfrm>
            <a:off x="802178" y="2261420"/>
            <a:ext cx="4002936" cy="3637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just"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s-CL" noProof="0" dirty="0"/>
              <a:t>Esta es una pregunta simple, pero fundamental. Cada uno de nosotros tiene una relación única con el ejercicio, sea como aficionados, atletas o entrenadores.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7A2E2478-ACD3-B729-83FD-1E7D9FE81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077" y="796413"/>
            <a:ext cx="5102943" cy="510294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822636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13A38F-ADE6-81C4-A455-713E624B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052" y="4582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s-CL" sz="4800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Concepto Smart-Coach</a:t>
            </a:r>
            <a:endParaRPr lang="es-CL" sz="4800" noProof="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CB800C-3C90-40DA-981F-873FFF3A8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8051" y="1196091"/>
            <a:ext cx="10131425" cy="1286933"/>
          </a:xfrm>
        </p:spPr>
        <p:txBody>
          <a:bodyPr/>
          <a:lstStyle/>
          <a:p>
            <a:pPr marL="0" indent="0" algn="ctr">
              <a:buNone/>
            </a:pPr>
            <a:r>
              <a:rPr lang="es-CL" noProof="0" dirty="0"/>
              <a:t>La idea de una plataforma revolucionaría que puede cambiar la forma en que entrenamos los distintos deportes</a:t>
            </a:r>
          </a:p>
        </p:txBody>
      </p:sp>
      <p:pic>
        <p:nvPicPr>
          <p:cNvPr id="4" name="Image 3" descr="preencoded.png">
            <a:extLst>
              <a:ext uri="{FF2B5EF4-FFF2-40B4-BE49-F238E27FC236}">
                <a16:creationId xmlns:a16="http://schemas.microsoft.com/office/drawing/2014/main" id="{59243E99-D6BC-6033-2642-C6105153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732" y="2460028"/>
            <a:ext cx="952500" cy="952500"/>
          </a:xfrm>
          <a:prstGeom prst="rect">
            <a:avLst/>
          </a:prstGeom>
        </p:spPr>
      </p:pic>
      <p:pic>
        <p:nvPicPr>
          <p:cNvPr id="6" name="Image 5" descr="preencoded.png">
            <a:extLst>
              <a:ext uri="{FF2B5EF4-FFF2-40B4-BE49-F238E27FC236}">
                <a16:creationId xmlns:a16="http://schemas.microsoft.com/office/drawing/2014/main" id="{FF751EE4-92AC-7F07-5CFC-711229E8F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982" y="2460028"/>
            <a:ext cx="952500" cy="952500"/>
          </a:xfrm>
          <a:prstGeom prst="rect">
            <a:avLst/>
          </a:prstGeom>
        </p:spPr>
      </p:pic>
      <p:pic>
        <p:nvPicPr>
          <p:cNvPr id="7" name="Image 6" descr="preencoded.png">
            <a:extLst>
              <a:ext uri="{FF2B5EF4-FFF2-40B4-BE49-F238E27FC236}">
                <a16:creationId xmlns:a16="http://schemas.microsoft.com/office/drawing/2014/main" id="{B2BB4F3E-2EDC-420C-7858-5E3BD895C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832" y="2745778"/>
            <a:ext cx="304800" cy="381000"/>
          </a:xfrm>
          <a:prstGeom prst="rect">
            <a:avLst/>
          </a:prstGeom>
        </p:spPr>
      </p:pic>
      <p:pic>
        <p:nvPicPr>
          <p:cNvPr id="8" name="Image 7" descr="preencoded.png">
            <a:extLst>
              <a:ext uri="{FF2B5EF4-FFF2-40B4-BE49-F238E27FC236}">
                <a16:creationId xmlns:a16="http://schemas.microsoft.com/office/drawing/2014/main" id="{7FAA152A-7BAE-CD02-2C0A-ACAF629BF4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2232" y="2460028"/>
            <a:ext cx="952500" cy="952500"/>
          </a:xfrm>
          <a:prstGeom prst="rect">
            <a:avLst/>
          </a:prstGeom>
        </p:spPr>
      </p:pic>
      <p:pic>
        <p:nvPicPr>
          <p:cNvPr id="9" name="Image 8" descr="preencoded.png">
            <a:extLst>
              <a:ext uri="{FF2B5EF4-FFF2-40B4-BE49-F238E27FC236}">
                <a16:creationId xmlns:a16="http://schemas.microsoft.com/office/drawing/2014/main" id="{3339C995-C40C-9758-11CC-655623E2BA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4170" y="2745778"/>
            <a:ext cx="428625" cy="381000"/>
          </a:xfrm>
          <a:prstGeom prst="rect">
            <a:avLst/>
          </a:prstGeom>
        </p:spPr>
      </p:pic>
      <p:pic>
        <p:nvPicPr>
          <p:cNvPr id="10" name="Image 9" descr="preencoded.png">
            <a:extLst>
              <a:ext uri="{FF2B5EF4-FFF2-40B4-BE49-F238E27FC236}">
                <a16:creationId xmlns:a16="http://schemas.microsoft.com/office/drawing/2014/main" id="{9201E254-2C81-2387-E3F3-E2F5959C13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0482" y="2460028"/>
            <a:ext cx="952500" cy="952500"/>
          </a:xfrm>
          <a:prstGeom prst="rect">
            <a:avLst/>
          </a:prstGeom>
        </p:spPr>
      </p:pic>
      <p:pic>
        <p:nvPicPr>
          <p:cNvPr id="11" name="Image 10" descr="preencoded.png">
            <a:extLst>
              <a:ext uri="{FF2B5EF4-FFF2-40B4-BE49-F238E27FC236}">
                <a16:creationId xmlns:a16="http://schemas.microsoft.com/office/drawing/2014/main" id="{2C37BCE9-C56E-18CF-F23E-DD4C201064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5282" y="2745778"/>
            <a:ext cx="342900" cy="381000"/>
          </a:xfrm>
          <a:prstGeom prst="rect">
            <a:avLst/>
          </a:prstGeom>
        </p:spPr>
      </p:pic>
      <p:pic>
        <p:nvPicPr>
          <p:cNvPr id="12" name="Image 11" descr="preencoded.png">
            <a:extLst>
              <a:ext uri="{FF2B5EF4-FFF2-40B4-BE49-F238E27FC236}">
                <a16:creationId xmlns:a16="http://schemas.microsoft.com/office/drawing/2014/main" id="{84F29031-2D64-4EC0-77F5-DA22F459D4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8732" y="2460028"/>
            <a:ext cx="952500" cy="952500"/>
          </a:xfrm>
          <a:prstGeom prst="rect">
            <a:avLst/>
          </a:prstGeom>
        </p:spPr>
      </p:pic>
      <p:pic>
        <p:nvPicPr>
          <p:cNvPr id="13" name="Image 12" descr="preencoded.png">
            <a:extLst>
              <a:ext uri="{FF2B5EF4-FFF2-40B4-BE49-F238E27FC236}">
                <a16:creationId xmlns:a16="http://schemas.microsoft.com/office/drawing/2014/main" id="{34957360-2C3B-0FA7-6299-E812BEDF1B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50670" y="2745778"/>
            <a:ext cx="428625" cy="381000"/>
          </a:xfrm>
          <a:prstGeom prst="rect">
            <a:avLst/>
          </a:prstGeom>
        </p:spPr>
      </p:pic>
      <p:pic>
        <p:nvPicPr>
          <p:cNvPr id="14" name="Image 13" descr="preencoded.png">
            <a:extLst>
              <a:ext uri="{FF2B5EF4-FFF2-40B4-BE49-F238E27FC236}">
                <a16:creationId xmlns:a16="http://schemas.microsoft.com/office/drawing/2014/main" id="{DF9DD504-79A9-8F2F-DC76-3095F8B70B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6982" y="2460028"/>
            <a:ext cx="952500" cy="952500"/>
          </a:xfrm>
          <a:prstGeom prst="rect">
            <a:avLst/>
          </a:prstGeom>
        </p:spPr>
      </p:pic>
      <p:pic>
        <p:nvPicPr>
          <p:cNvPr id="15" name="Image 14" descr="preencoded.png">
            <a:extLst>
              <a:ext uri="{FF2B5EF4-FFF2-40B4-BE49-F238E27FC236}">
                <a16:creationId xmlns:a16="http://schemas.microsoft.com/office/drawing/2014/main" id="{E79A438A-9672-2369-F80D-6BF313DA5F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50832" y="2745778"/>
            <a:ext cx="304800" cy="381000"/>
          </a:xfrm>
          <a:prstGeom prst="rect">
            <a:avLst/>
          </a:prstGeom>
        </p:spPr>
      </p:pic>
      <p:pic>
        <p:nvPicPr>
          <p:cNvPr id="18" name="Image 17" descr="preencoded.png">
            <a:extLst>
              <a:ext uri="{FF2B5EF4-FFF2-40B4-BE49-F238E27FC236}">
                <a16:creationId xmlns:a16="http://schemas.microsoft.com/office/drawing/2014/main" id="{4FB31A27-C2BF-1D61-7A33-67C2A7E65DD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65232" y="2476500"/>
            <a:ext cx="952500" cy="952500"/>
          </a:xfrm>
          <a:prstGeom prst="rect">
            <a:avLst/>
          </a:prstGeom>
        </p:spPr>
      </p:pic>
      <p:pic>
        <p:nvPicPr>
          <p:cNvPr id="19" name="Image 18" descr="preencoded.png">
            <a:extLst>
              <a:ext uri="{FF2B5EF4-FFF2-40B4-BE49-F238E27FC236}">
                <a16:creationId xmlns:a16="http://schemas.microsoft.com/office/drawing/2014/main" id="{7C84C5F8-C4D3-CF42-9F3E-4F87ECB2204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70032" y="2762250"/>
            <a:ext cx="342900" cy="38100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D78FA55E-201F-8042-64D2-073B6262EF8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29698" y="2624518"/>
            <a:ext cx="575840" cy="575840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02F69260-8A49-EB6E-5984-B6D8626ACC7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83247" y="4743450"/>
            <a:ext cx="2284828" cy="2284828"/>
          </a:xfrm>
          <a:prstGeom prst="rect">
            <a:avLst/>
          </a:prstGeom>
        </p:spPr>
      </p:pic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88E0E321-D275-19BE-8517-5F38982BDF5C}"/>
              </a:ext>
            </a:extLst>
          </p:cNvPr>
          <p:cNvCxnSpPr>
            <a:cxnSpLocks/>
            <a:stCxn id="4" idx="2"/>
            <a:endCxn id="33" idx="0"/>
          </p:cNvCxnSpPr>
          <p:nvPr/>
        </p:nvCxnSpPr>
        <p:spPr>
          <a:xfrm>
            <a:off x="2311982" y="3412528"/>
            <a:ext cx="3713679" cy="1330922"/>
          </a:xfrm>
          <a:prstGeom prst="line">
            <a:avLst/>
          </a:prstGeom>
          <a:ln w="28575" cmpd="sng">
            <a:gradFill>
              <a:gsLst>
                <a:gs pos="0">
                  <a:schemeClr val="bg2">
                    <a:lumMod val="20000"/>
                    <a:lumOff val="80000"/>
                  </a:schemeClr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1"/>
            </a:gradFill>
            <a:miter lim="800000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01C02297-04E6-FCAF-C114-4B534727B486}"/>
              </a:ext>
            </a:extLst>
          </p:cNvPr>
          <p:cNvCxnSpPr>
            <a:cxnSpLocks/>
            <a:stCxn id="6" idx="2"/>
            <a:endCxn id="33" idx="0"/>
          </p:cNvCxnSpPr>
          <p:nvPr/>
        </p:nvCxnSpPr>
        <p:spPr>
          <a:xfrm>
            <a:off x="3550232" y="3412528"/>
            <a:ext cx="2475429" cy="1330922"/>
          </a:xfrm>
          <a:prstGeom prst="line">
            <a:avLst/>
          </a:prstGeom>
          <a:ln w="28575" cmpd="sng">
            <a:gradFill>
              <a:gsLst>
                <a:gs pos="0">
                  <a:schemeClr val="bg2">
                    <a:lumMod val="20000"/>
                    <a:lumOff val="80000"/>
                  </a:schemeClr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1"/>
            </a:gradFill>
            <a:miter lim="800000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5A3060B0-5400-DC3B-83AA-7594E18CADB6}"/>
              </a:ext>
            </a:extLst>
          </p:cNvPr>
          <p:cNvCxnSpPr>
            <a:cxnSpLocks/>
            <a:stCxn id="8" idx="2"/>
            <a:endCxn id="33" idx="0"/>
          </p:cNvCxnSpPr>
          <p:nvPr/>
        </p:nvCxnSpPr>
        <p:spPr>
          <a:xfrm>
            <a:off x="4788482" y="3412528"/>
            <a:ext cx="1237179" cy="1330922"/>
          </a:xfrm>
          <a:prstGeom prst="line">
            <a:avLst/>
          </a:prstGeom>
          <a:ln w="28575" cmpd="sng">
            <a:gradFill>
              <a:gsLst>
                <a:gs pos="0">
                  <a:schemeClr val="bg2">
                    <a:lumMod val="20000"/>
                    <a:lumOff val="80000"/>
                  </a:schemeClr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1"/>
            </a:gradFill>
            <a:miter lim="800000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0051924A-5A33-A3DA-EFDC-C94782EA2034}"/>
              </a:ext>
            </a:extLst>
          </p:cNvPr>
          <p:cNvCxnSpPr>
            <a:cxnSpLocks/>
            <a:stCxn id="10" idx="2"/>
            <a:endCxn id="33" idx="0"/>
          </p:cNvCxnSpPr>
          <p:nvPr/>
        </p:nvCxnSpPr>
        <p:spPr>
          <a:xfrm flipH="1">
            <a:off x="6025661" y="3412528"/>
            <a:ext cx="1071" cy="1330922"/>
          </a:xfrm>
          <a:prstGeom prst="line">
            <a:avLst/>
          </a:prstGeom>
          <a:ln w="28575" cmpd="sng">
            <a:gradFill>
              <a:gsLst>
                <a:gs pos="0">
                  <a:schemeClr val="bg2">
                    <a:lumMod val="20000"/>
                    <a:lumOff val="80000"/>
                  </a:schemeClr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1"/>
            </a:gradFill>
            <a:miter lim="800000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44711109-2863-00C0-B0A5-34CCB27FF3E0}"/>
              </a:ext>
            </a:extLst>
          </p:cNvPr>
          <p:cNvCxnSpPr>
            <a:cxnSpLocks/>
            <a:stCxn id="12" idx="2"/>
            <a:endCxn id="33" idx="0"/>
          </p:cNvCxnSpPr>
          <p:nvPr/>
        </p:nvCxnSpPr>
        <p:spPr>
          <a:xfrm flipH="1">
            <a:off x="6025661" y="3412528"/>
            <a:ext cx="1239321" cy="1330922"/>
          </a:xfrm>
          <a:prstGeom prst="line">
            <a:avLst/>
          </a:prstGeom>
          <a:ln w="28575" cmpd="sng">
            <a:gradFill>
              <a:gsLst>
                <a:gs pos="0">
                  <a:schemeClr val="bg2">
                    <a:lumMod val="20000"/>
                    <a:lumOff val="80000"/>
                  </a:schemeClr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1"/>
            </a:gradFill>
            <a:miter lim="800000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6EE6693B-D41F-F0C2-283A-4B37BDB00CE7}"/>
              </a:ext>
            </a:extLst>
          </p:cNvPr>
          <p:cNvCxnSpPr>
            <a:cxnSpLocks/>
            <a:stCxn id="14" idx="2"/>
            <a:endCxn id="33" idx="0"/>
          </p:cNvCxnSpPr>
          <p:nvPr/>
        </p:nvCxnSpPr>
        <p:spPr>
          <a:xfrm flipH="1">
            <a:off x="6025661" y="3412528"/>
            <a:ext cx="2477571" cy="1330922"/>
          </a:xfrm>
          <a:prstGeom prst="line">
            <a:avLst/>
          </a:prstGeom>
          <a:ln w="28575" cmpd="sng">
            <a:gradFill>
              <a:gsLst>
                <a:gs pos="0">
                  <a:schemeClr val="bg2">
                    <a:lumMod val="20000"/>
                    <a:lumOff val="80000"/>
                  </a:schemeClr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1"/>
            </a:gradFill>
            <a:miter lim="800000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377A194E-ED1E-B4C0-34B8-90BB5B6235B4}"/>
              </a:ext>
            </a:extLst>
          </p:cNvPr>
          <p:cNvCxnSpPr>
            <a:cxnSpLocks/>
            <a:stCxn id="18" idx="2"/>
            <a:endCxn id="33" idx="0"/>
          </p:cNvCxnSpPr>
          <p:nvPr/>
        </p:nvCxnSpPr>
        <p:spPr>
          <a:xfrm flipH="1">
            <a:off x="6025661" y="3429000"/>
            <a:ext cx="3715821" cy="1314450"/>
          </a:xfrm>
          <a:prstGeom prst="line">
            <a:avLst/>
          </a:prstGeom>
          <a:ln w="28575" cmpd="sng">
            <a:gradFill>
              <a:gsLst>
                <a:gs pos="0">
                  <a:schemeClr val="bg2">
                    <a:lumMod val="20000"/>
                    <a:lumOff val="80000"/>
                  </a:schemeClr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1"/>
            </a:gradFill>
            <a:miter lim="800000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3" name="CuadroTexto 72">
            <a:extLst>
              <a:ext uri="{FF2B5EF4-FFF2-40B4-BE49-F238E27FC236}">
                <a16:creationId xmlns:a16="http://schemas.microsoft.com/office/drawing/2014/main" id="{49DB332B-B1D4-3C62-4CE6-78B1B2D41E44}"/>
              </a:ext>
            </a:extLst>
          </p:cNvPr>
          <p:cNvSpPr txBox="1"/>
          <p:nvPr/>
        </p:nvSpPr>
        <p:spPr>
          <a:xfrm>
            <a:off x="5706590" y="5411024"/>
            <a:ext cx="6543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4400" noProof="0" dirty="0"/>
              <a:t>IA</a:t>
            </a:r>
          </a:p>
        </p:txBody>
      </p:sp>
    </p:spTree>
    <p:extLst>
      <p:ext uri="{BB962C8B-B14F-4D97-AF65-F5344CB8AC3E}">
        <p14:creationId xmlns:p14="http://schemas.microsoft.com/office/powerpoint/2010/main" val="2628782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 5" descr="preencoded.png">
            <a:extLst>
              <a:ext uri="{FF2B5EF4-FFF2-40B4-BE49-F238E27FC236}">
                <a16:creationId xmlns:a16="http://schemas.microsoft.com/office/drawing/2014/main" id="{F32058C6-5346-5B7E-F0E3-04B649321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729" y="2954581"/>
            <a:ext cx="1782092" cy="123756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24B6514-960C-0816-184F-4B73C6CAE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199" y="146630"/>
            <a:ext cx="8861601" cy="710645"/>
          </a:xfrm>
        </p:spPr>
        <p:txBody>
          <a:bodyPr>
            <a:normAutofit/>
          </a:bodyPr>
          <a:lstStyle/>
          <a:p>
            <a:pPr algn="ctr"/>
            <a:r>
              <a:rPr lang="es-CL" b="1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Smart - </a:t>
            </a:r>
            <a:r>
              <a:rPr lang="es-CL" b="1" noProof="0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swim</a:t>
            </a:r>
            <a:endParaRPr lang="es-CL" noProof="0" dirty="0"/>
          </a:p>
        </p:txBody>
      </p:sp>
      <p:pic>
        <p:nvPicPr>
          <p:cNvPr id="7" name="Image 3" descr="preencoded.png">
            <a:extLst>
              <a:ext uri="{FF2B5EF4-FFF2-40B4-BE49-F238E27FC236}">
                <a16:creationId xmlns:a16="http://schemas.microsoft.com/office/drawing/2014/main" id="{1ED80162-0B13-E326-3E71-02A5A118A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81" y="120831"/>
            <a:ext cx="1098370" cy="109837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3C47B9-20C5-1EA2-944D-1296F653A19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472" r="4640"/>
          <a:stretch>
            <a:fillRect/>
          </a:stretch>
        </p:blipFill>
        <p:spPr>
          <a:xfrm>
            <a:off x="436203" y="18930"/>
            <a:ext cx="976326" cy="109837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E4631F8-59DE-48F4-AEB6-6908A2D7B78F}"/>
              </a:ext>
            </a:extLst>
          </p:cNvPr>
          <p:cNvSpPr txBox="1"/>
          <p:nvPr/>
        </p:nvSpPr>
        <p:spPr>
          <a:xfrm>
            <a:off x="1970958" y="985030"/>
            <a:ext cx="886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Nuestra primera rama, el proyecto piloto que demuestra el potencial de nuestra plataforma.</a:t>
            </a:r>
            <a:endParaRPr lang="es-CL" noProof="0" dirty="0"/>
          </a:p>
        </p:txBody>
      </p:sp>
      <p:pic>
        <p:nvPicPr>
          <p:cNvPr id="13" name="Image 3" descr="preencoded.png">
            <a:extLst>
              <a:ext uri="{FF2B5EF4-FFF2-40B4-BE49-F238E27FC236}">
                <a16:creationId xmlns:a16="http://schemas.microsoft.com/office/drawing/2014/main" id="{7942AF58-149E-3ABA-0673-2D3DA125AE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9692" y="3119293"/>
            <a:ext cx="304800" cy="381000"/>
          </a:xfrm>
          <a:prstGeom prst="rect">
            <a:avLst/>
          </a:prstGeom>
        </p:spPr>
      </p:pic>
      <p:pic>
        <p:nvPicPr>
          <p:cNvPr id="14" name="Image 4" descr="preencoded.png">
            <a:extLst>
              <a:ext uri="{FF2B5EF4-FFF2-40B4-BE49-F238E27FC236}">
                <a16:creationId xmlns:a16="http://schemas.microsoft.com/office/drawing/2014/main" id="{27D14025-20EA-A60F-8452-4AEEAAA1A8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8095" y="3445798"/>
            <a:ext cx="200025" cy="228600"/>
          </a:xfrm>
          <a:prstGeom prst="rect">
            <a:avLst/>
          </a:prstGeom>
        </p:spPr>
      </p:pic>
      <p:pic>
        <p:nvPicPr>
          <p:cNvPr id="15" name="Image 5" descr="preencoded.png">
            <a:extLst>
              <a:ext uri="{FF2B5EF4-FFF2-40B4-BE49-F238E27FC236}">
                <a16:creationId xmlns:a16="http://schemas.microsoft.com/office/drawing/2014/main" id="{F03FA01C-EA91-7B6E-03CF-87DAD9CC7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394" y="2954581"/>
            <a:ext cx="1782092" cy="1237564"/>
          </a:xfrm>
          <a:prstGeom prst="rect">
            <a:avLst/>
          </a:prstGeom>
        </p:spPr>
      </p:pic>
      <p:pic>
        <p:nvPicPr>
          <p:cNvPr id="16" name="Image 6" descr="preencoded.png">
            <a:extLst>
              <a:ext uri="{FF2B5EF4-FFF2-40B4-BE49-F238E27FC236}">
                <a16:creationId xmlns:a16="http://schemas.microsoft.com/office/drawing/2014/main" id="{47DE8CA7-3760-C034-6DD5-295E9BDC82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8990" y="3102898"/>
            <a:ext cx="342900" cy="381000"/>
          </a:xfrm>
          <a:prstGeom prst="rect">
            <a:avLst/>
          </a:prstGeom>
        </p:spPr>
      </p:pic>
      <p:pic>
        <p:nvPicPr>
          <p:cNvPr id="17" name="Image 7" descr="preencoded.png">
            <a:extLst>
              <a:ext uri="{FF2B5EF4-FFF2-40B4-BE49-F238E27FC236}">
                <a16:creationId xmlns:a16="http://schemas.microsoft.com/office/drawing/2014/main" id="{9C520033-43A1-53B8-3271-EBE329E873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2760" y="3463500"/>
            <a:ext cx="200025" cy="228600"/>
          </a:xfrm>
          <a:prstGeom prst="rect">
            <a:avLst/>
          </a:prstGeom>
        </p:spPr>
      </p:pic>
      <p:pic>
        <p:nvPicPr>
          <p:cNvPr id="18" name="Image 8" descr="preencoded.png">
            <a:extLst>
              <a:ext uri="{FF2B5EF4-FFF2-40B4-BE49-F238E27FC236}">
                <a16:creationId xmlns:a16="http://schemas.microsoft.com/office/drawing/2014/main" id="{6BDC5D51-4CB1-A26C-FFC4-9AF2581C3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059" y="2966977"/>
            <a:ext cx="1782092" cy="1237564"/>
          </a:xfrm>
          <a:prstGeom prst="rect">
            <a:avLst/>
          </a:prstGeom>
        </p:spPr>
      </p:pic>
      <p:pic>
        <p:nvPicPr>
          <p:cNvPr id="19" name="Image 9" descr="preencoded.png">
            <a:extLst>
              <a:ext uri="{FF2B5EF4-FFF2-40B4-BE49-F238E27FC236}">
                <a16:creationId xmlns:a16="http://schemas.microsoft.com/office/drawing/2014/main" id="{A53B0CFE-FB25-6195-2B9D-D1AA999451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6517" y="3124819"/>
            <a:ext cx="257175" cy="381000"/>
          </a:xfrm>
          <a:prstGeom prst="rect">
            <a:avLst/>
          </a:prstGeom>
        </p:spPr>
      </p:pic>
      <p:sp>
        <p:nvSpPr>
          <p:cNvPr id="20" name="Text 1">
            <a:extLst>
              <a:ext uri="{FF2B5EF4-FFF2-40B4-BE49-F238E27FC236}">
                <a16:creationId xmlns:a16="http://schemas.microsoft.com/office/drawing/2014/main" id="{659F5E26-785D-27F1-94A9-B4324C4A83EC}"/>
              </a:ext>
            </a:extLst>
          </p:cNvPr>
          <p:cNvSpPr/>
          <p:nvPr/>
        </p:nvSpPr>
        <p:spPr>
          <a:xfrm>
            <a:off x="2924187" y="3585759"/>
            <a:ext cx="1622142" cy="25609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s-CL" sz="1600" b="1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Datos del Usuario</a:t>
            </a:r>
            <a:endParaRPr lang="es-CL" sz="1600" noProof="0" dirty="0"/>
          </a:p>
        </p:txBody>
      </p:sp>
      <p:sp>
        <p:nvSpPr>
          <p:cNvPr id="26" name="Text 7">
            <a:extLst>
              <a:ext uri="{FF2B5EF4-FFF2-40B4-BE49-F238E27FC236}">
                <a16:creationId xmlns:a16="http://schemas.microsoft.com/office/drawing/2014/main" id="{6D00F149-4A8C-5954-1DEB-E515017B4E1F}"/>
              </a:ext>
            </a:extLst>
          </p:cNvPr>
          <p:cNvSpPr/>
          <p:nvPr/>
        </p:nvSpPr>
        <p:spPr>
          <a:xfrm>
            <a:off x="5337625" y="3564752"/>
            <a:ext cx="1540412" cy="25609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s-CL" sz="1600" b="1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Procesamiento IA</a:t>
            </a:r>
            <a:endParaRPr lang="es-CL" sz="1600" noProof="0" dirty="0"/>
          </a:p>
        </p:txBody>
      </p:sp>
      <p:sp>
        <p:nvSpPr>
          <p:cNvPr id="31" name="Text 12">
            <a:extLst>
              <a:ext uri="{FF2B5EF4-FFF2-40B4-BE49-F238E27FC236}">
                <a16:creationId xmlns:a16="http://schemas.microsoft.com/office/drawing/2014/main" id="{256FEAB6-1EB3-DFF1-DF47-AB584C4D3DAB}"/>
              </a:ext>
            </a:extLst>
          </p:cNvPr>
          <p:cNvSpPr/>
          <p:nvPr/>
        </p:nvSpPr>
        <p:spPr>
          <a:xfrm>
            <a:off x="7639424" y="3572494"/>
            <a:ext cx="1638886" cy="25609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s-CL" sz="1600" b="1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Plan Personalizado</a:t>
            </a:r>
            <a:endParaRPr lang="es-CL" sz="1600" noProof="0" dirty="0"/>
          </a:p>
        </p:txBody>
      </p:sp>
      <p:pic>
        <p:nvPicPr>
          <p:cNvPr id="37" name="Image 10" descr="preencoded.png">
            <a:extLst>
              <a:ext uri="{FF2B5EF4-FFF2-40B4-BE49-F238E27FC236}">
                <a16:creationId xmlns:a16="http://schemas.microsoft.com/office/drawing/2014/main" id="{E78139D0-7CF0-CE1A-1813-48A3044432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9871" y="4837125"/>
            <a:ext cx="3555950" cy="1219200"/>
          </a:xfrm>
          <a:prstGeom prst="rect">
            <a:avLst/>
          </a:prstGeom>
        </p:spPr>
      </p:pic>
      <p:pic>
        <p:nvPicPr>
          <p:cNvPr id="38" name="Image 11" descr="preencoded.png">
            <a:extLst>
              <a:ext uri="{FF2B5EF4-FFF2-40B4-BE49-F238E27FC236}">
                <a16:creationId xmlns:a16="http://schemas.microsoft.com/office/drawing/2014/main" id="{18301DE4-E2C4-66CD-B9CC-7A8ACCEF2B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5201" y="4967925"/>
            <a:ext cx="598500" cy="478800"/>
          </a:xfrm>
          <a:prstGeom prst="rect">
            <a:avLst/>
          </a:prstGeom>
        </p:spPr>
      </p:pic>
      <p:pic>
        <p:nvPicPr>
          <p:cNvPr id="39" name="Image 12" descr="preencoded.png">
            <a:extLst>
              <a:ext uri="{FF2B5EF4-FFF2-40B4-BE49-F238E27FC236}">
                <a16:creationId xmlns:a16="http://schemas.microsoft.com/office/drawing/2014/main" id="{3D34D6FB-D90E-CBFD-A672-96BF9344EB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88221" y="4837125"/>
            <a:ext cx="3555950" cy="1219200"/>
          </a:xfrm>
          <a:prstGeom prst="rect">
            <a:avLst/>
          </a:prstGeom>
        </p:spPr>
      </p:pic>
      <p:pic>
        <p:nvPicPr>
          <p:cNvPr id="40" name="Image 13" descr="preencoded.png">
            <a:extLst>
              <a:ext uri="{FF2B5EF4-FFF2-40B4-BE49-F238E27FC236}">
                <a16:creationId xmlns:a16="http://schemas.microsoft.com/office/drawing/2014/main" id="{363299A9-2581-8957-852E-F4E5C2E39C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57553" y="4876072"/>
            <a:ext cx="478800" cy="478800"/>
          </a:xfrm>
          <a:prstGeom prst="rect">
            <a:avLst/>
          </a:prstGeom>
        </p:spPr>
      </p:pic>
      <p:pic>
        <p:nvPicPr>
          <p:cNvPr id="41" name="Image 14" descr="preencoded.png">
            <a:extLst>
              <a:ext uri="{FF2B5EF4-FFF2-40B4-BE49-F238E27FC236}">
                <a16:creationId xmlns:a16="http://schemas.microsoft.com/office/drawing/2014/main" id="{607FF8BE-6FEF-D654-3C9C-24405FE53A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96572" y="4837125"/>
            <a:ext cx="3555950" cy="1219200"/>
          </a:xfrm>
          <a:prstGeom prst="rect">
            <a:avLst/>
          </a:prstGeom>
        </p:spPr>
      </p:pic>
      <p:pic>
        <p:nvPicPr>
          <p:cNvPr id="42" name="Image 15" descr="preencoded.png">
            <a:extLst>
              <a:ext uri="{FF2B5EF4-FFF2-40B4-BE49-F238E27FC236}">
                <a16:creationId xmlns:a16="http://schemas.microsoft.com/office/drawing/2014/main" id="{4C386A12-768B-B896-8890-8F0A7CEFEA8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43957" y="4981614"/>
            <a:ext cx="479000" cy="479000"/>
          </a:xfrm>
          <a:prstGeom prst="rect">
            <a:avLst/>
          </a:prstGeom>
        </p:spPr>
      </p:pic>
      <p:sp>
        <p:nvSpPr>
          <p:cNvPr id="43" name="Text 18">
            <a:extLst>
              <a:ext uri="{FF2B5EF4-FFF2-40B4-BE49-F238E27FC236}">
                <a16:creationId xmlns:a16="http://schemas.microsoft.com/office/drawing/2014/main" id="{0468F31C-8679-0CC0-EDF3-696BC9DA3EF8}"/>
              </a:ext>
            </a:extLst>
          </p:cNvPr>
          <p:cNvSpPr/>
          <p:nvPr/>
        </p:nvSpPr>
        <p:spPr>
          <a:xfrm>
            <a:off x="966887" y="5599004"/>
            <a:ext cx="2931026" cy="26968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s-CL" sz="2000" b="1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Ajuste Automático</a:t>
            </a:r>
            <a:endParaRPr lang="es-CL" sz="2000" noProof="0" dirty="0"/>
          </a:p>
        </p:txBody>
      </p:sp>
      <p:sp>
        <p:nvSpPr>
          <p:cNvPr id="45" name="Text 20">
            <a:extLst>
              <a:ext uri="{FF2B5EF4-FFF2-40B4-BE49-F238E27FC236}">
                <a16:creationId xmlns:a16="http://schemas.microsoft.com/office/drawing/2014/main" id="{43348109-0468-E135-E75E-B860CC9E28B0}"/>
              </a:ext>
            </a:extLst>
          </p:cNvPr>
          <p:cNvSpPr/>
          <p:nvPr/>
        </p:nvSpPr>
        <p:spPr>
          <a:xfrm>
            <a:off x="4616821" y="5388039"/>
            <a:ext cx="3098750" cy="53899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s-CL" sz="2000" b="1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Prevención de Sobre entrenamiento</a:t>
            </a:r>
          </a:p>
        </p:txBody>
      </p:sp>
      <p:sp>
        <p:nvSpPr>
          <p:cNvPr id="47" name="Text 22">
            <a:extLst>
              <a:ext uri="{FF2B5EF4-FFF2-40B4-BE49-F238E27FC236}">
                <a16:creationId xmlns:a16="http://schemas.microsoft.com/office/drawing/2014/main" id="{847C5BAC-F751-09C8-3098-0C510F03255B}"/>
              </a:ext>
            </a:extLst>
          </p:cNvPr>
          <p:cNvSpPr/>
          <p:nvPr/>
        </p:nvSpPr>
        <p:spPr>
          <a:xfrm>
            <a:off x="8439472" y="5558874"/>
            <a:ext cx="3072657" cy="26930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s-CL" sz="2000" b="1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Mejora Continua</a:t>
            </a:r>
          </a:p>
        </p:txBody>
      </p:sp>
      <p:pic>
        <p:nvPicPr>
          <p:cNvPr id="89" name="Image 4" descr="preencoded.png">
            <a:extLst>
              <a:ext uri="{FF2B5EF4-FFF2-40B4-BE49-F238E27FC236}">
                <a16:creationId xmlns:a16="http://schemas.microsoft.com/office/drawing/2014/main" id="{B7765C71-CF9C-DDE7-2862-CFDC0026CA1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92606" y="1614238"/>
            <a:ext cx="2968993" cy="710645"/>
          </a:xfrm>
          <a:prstGeom prst="rect">
            <a:avLst/>
          </a:prstGeom>
        </p:spPr>
      </p:pic>
      <p:pic>
        <p:nvPicPr>
          <p:cNvPr id="91" name="Image 6" descr="preencoded.png">
            <a:extLst>
              <a:ext uri="{FF2B5EF4-FFF2-40B4-BE49-F238E27FC236}">
                <a16:creationId xmlns:a16="http://schemas.microsoft.com/office/drawing/2014/main" id="{D446DFC8-5AFF-5673-F6E4-24AEA14D82F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49066" y="1611353"/>
            <a:ext cx="2968993" cy="710645"/>
          </a:xfrm>
          <a:prstGeom prst="rect">
            <a:avLst/>
          </a:prstGeom>
        </p:spPr>
      </p:pic>
      <p:pic>
        <p:nvPicPr>
          <p:cNvPr id="92" name="Image 7" descr="preencoded.png">
            <a:extLst>
              <a:ext uri="{FF2B5EF4-FFF2-40B4-BE49-F238E27FC236}">
                <a16:creationId xmlns:a16="http://schemas.microsoft.com/office/drawing/2014/main" id="{139E6980-50FE-B320-468A-0AFB43413B5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01466" y="1801853"/>
            <a:ext cx="247650" cy="342900"/>
          </a:xfrm>
          <a:prstGeom prst="rect">
            <a:avLst/>
          </a:prstGeom>
        </p:spPr>
      </p:pic>
      <p:pic>
        <p:nvPicPr>
          <p:cNvPr id="93" name="Image 8" descr="preencoded.png">
            <a:extLst>
              <a:ext uri="{FF2B5EF4-FFF2-40B4-BE49-F238E27FC236}">
                <a16:creationId xmlns:a16="http://schemas.microsoft.com/office/drawing/2014/main" id="{A21AD713-47FE-48FF-A528-39FC61733EE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70459" y="1624753"/>
            <a:ext cx="2968993" cy="710645"/>
          </a:xfrm>
          <a:prstGeom prst="rect">
            <a:avLst/>
          </a:prstGeom>
        </p:spPr>
      </p:pic>
      <p:pic>
        <p:nvPicPr>
          <p:cNvPr id="94" name="Image 9" descr="preencoded.png">
            <a:extLst>
              <a:ext uri="{FF2B5EF4-FFF2-40B4-BE49-F238E27FC236}">
                <a16:creationId xmlns:a16="http://schemas.microsoft.com/office/drawing/2014/main" id="{91631535-CE42-AD5F-AAAA-4AA46671E3B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22859" y="1815253"/>
            <a:ext cx="285750" cy="342900"/>
          </a:xfrm>
          <a:prstGeom prst="rect">
            <a:avLst/>
          </a:prstGeom>
        </p:spPr>
      </p:pic>
      <p:sp>
        <p:nvSpPr>
          <p:cNvPr id="95" name="Text 2">
            <a:extLst>
              <a:ext uri="{FF2B5EF4-FFF2-40B4-BE49-F238E27FC236}">
                <a16:creationId xmlns:a16="http://schemas.microsoft.com/office/drawing/2014/main" id="{7D1B4BB7-837F-658E-9757-2BD53D2A46AA}"/>
              </a:ext>
            </a:extLst>
          </p:cNvPr>
          <p:cNvSpPr/>
          <p:nvPr/>
        </p:nvSpPr>
        <p:spPr>
          <a:xfrm>
            <a:off x="2044918" y="1679002"/>
            <a:ext cx="2214564" cy="525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s-CL" sz="1600" b="1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Especialización en Natación</a:t>
            </a:r>
            <a:endParaRPr lang="es-CL" sz="1600" noProof="0" dirty="0"/>
          </a:p>
        </p:txBody>
      </p:sp>
      <p:sp>
        <p:nvSpPr>
          <p:cNvPr id="97" name="Text 4">
            <a:extLst>
              <a:ext uri="{FF2B5EF4-FFF2-40B4-BE49-F238E27FC236}">
                <a16:creationId xmlns:a16="http://schemas.microsoft.com/office/drawing/2014/main" id="{EDE8B3E1-31D4-31FF-63A9-5D23D3A2A4D5}"/>
              </a:ext>
            </a:extLst>
          </p:cNvPr>
          <p:cNvSpPr/>
          <p:nvPr/>
        </p:nvSpPr>
        <p:spPr>
          <a:xfrm>
            <a:off x="5101517" y="1763753"/>
            <a:ext cx="2252912" cy="25609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s-CL" sz="1600" b="1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Validación del Concepto</a:t>
            </a:r>
            <a:endParaRPr lang="es-CL" sz="1600" noProof="0" dirty="0"/>
          </a:p>
        </p:txBody>
      </p:sp>
      <p:sp>
        <p:nvSpPr>
          <p:cNvPr id="99" name="Text 6">
            <a:extLst>
              <a:ext uri="{FF2B5EF4-FFF2-40B4-BE49-F238E27FC236}">
                <a16:creationId xmlns:a16="http://schemas.microsoft.com/office/drawing/2014/main" id="{587B57C9-E262-B368-6B07-3D6985C89747}"/>
              </a:ext>
            </a:extLst>
          </p:cNvPr>
          <p:cNvSpPr/>
          <p:nvPr/>
        </p:nvSpPr>
        <p:spPr>
          <a:xfrm>
            <a:off x="8261010" y="1777153"/>
            <a:ext cx="2233738" cy="25609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s-CL" sz="1600" b="1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Base para Expansión</a:t>
            </a:r>
            <a:endParaRPr lang="es-CL" sz="1600" noProof="0" dirty="0"/>
          </a:p>
        </p:txBody>
      </p:sp>
      <p:pic>
        <p:nvPicPr>
          <p:cNvPr id="101" name="Imagen 100">
            <a:extLst>
              <a:ext uri="{FF2B5EF4-FFF2-40B4-BE49-F238E27FC236}">
                <a16:creationId xmlns:a16="http://schemas.microsoft.com/office/drawing/2014/main" id="{2F84D32B-B9AF-ACFE-7DAB-938FB7DD24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472" r="4640"/>
          <a:stretch>
            <a:fillRect/>
          </a:stretch>
        </p:blipFill>
        <p:spPr>
          <a:xfrm>
            <a:off x="1450623" y="1665391"/>
            <a:ext cx="520335" cy="58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954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6C903E2-52B5-1BBC-208B-9B6BE090135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4000"/>
          </a:blip>
          <a:srcRect l="6472" r="4640"/>
          <a:stretch>
            <a:fillRect/>
          </a:stretch>
        </p:blipFill>
        <p:spPr>
          <a:xfrm>
            <a:off x="-1642507" y="513968"/>
            <a:ext cx="8004293" cy="900485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4" name="Image 3" descr="preencoded.png">
            <a:extLst>
              <a:ext uri="{FF2B5EF4-FFF2-40B4-BE49-F238E27FC236}">
                <a16:creationId xmlns:a16="http://schemas.microsoft.com/office/drawing/2014/main" id="{24FF3C38-D979-A507-BECF-06929D208C9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-2043365" y="615869"/>
            <a:ext cx="9004857" cy="9004857"/>
          </a:xfrm>
          <a:prstGeom prst="rect">
            <a:avLst/>
          </a:prstGeom>
          <a:effectLst/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CB50D318-BC67-F4CD-28F6-6ABE60EBD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199" y="146630"/>
            <a:ext cx="8861601" cy="710645"/>
          </a:xfrm>
        </p:spPr>
        <p:txBody>
          <a:bodyPr>
            <a:normAutofit/>
          </a:bodyPr>
          <a:lstStyle/>
          <a:p>
            <a:pPr algn="ctr"/>
            <a:r>
              <a:rPr lang="es-CL" b="1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Smart - </a:t>
            </a:r>
            <a:r>
              <a:rPr lang="es-CL" b="1" noProof="0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swim</a:t>
            </a:r>
            <a:endParaRPr lang="es-CL" noProof="0" dirty="0"/>
          </a:p>
        </p:txBody>
      </p:sp>
      <p:pic>
        <p:nvPicPr>
          <p:cNvPr id="7" name="Image 3" descr="preencoded.png">
            <a:extLst>
              <a:ext uri="{FF2B5EF4-FFF2-40B4-BE49-F238E27FC236}">
                <a16:creationId xmlns:a16="http://schemas.microsoft.com/office/drawing/2014/main" id="{B7B1BC6D-1490-B6FA-4C50-C709DF193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708" y="959177"/>
            <a:ext cx="1830420" cy="1012698"/>
          </a:xfrm>
          <a:prstGeom prst="rect">
            <a:avLst/>
          </a:prstGeom>
        </p:spPr>
      </p:pic>
      <p:pic>
        <p:nvPicPr>
          <p:cNvPr id="8" name="Image 4" descr="preencoded.png">
            <a:extLst>
              <a:ext uri="{FF2B5EF4-FFF2-40B4-BE49-F238E27FC236}">
                <a16:creationId xmlns:a16="http://schemas.microsoft.com/office/drawing/2014/main" id="{E9C62234-9788-4B48-7BAD-D3B38A2571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0115" y="1016325"/>
            <a:ext cx="571500" cy="571500"/>
          </a:xfrm>
          <a:prstGeom prst="rect">
            <a:avLst/>
          </a:prstGeom>
        </p:spPr>
      </p:pic>
      <p:pic>
        <p:nvPicPr>
          <p:cNvPr id="9" name="Image 5" descr="preencoded.png">
            <a:extLst>
              <a:ext uri="{FF2B5EF4-FFF2-40B4-BE49-F238E27FC236}">
                <a16:creationId xmlns:a16="http://schemas.microsoft.com/office/drawing/2014/main" id="{9B55A2F0-513D-3175-3F85-40F18B2267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0140" y="1149675"/>
            <a:ext cx="285750" cy="304800"/>
          </a:xfrm>
          <a:prstGeom prst="rect">
            <a:avLst/>
          </a:prstGeom>
        </p:spPr>
      </p:pic>
      <p:pic>
        <p:nvPicPr>
          <p:cNvPr id="10" name="Image 6" descr="preencoded.png">
            <a:extLst>
              <a:ext uri="{FF2B5EF4-FFF2-40B4-BE49-F238E27FC236}">
                <a16:creationId xmlns:a16="http://schemas.microsoft.com/office/drawing/2014/main" id="{BAEC2B96-88DD-25A4-6178-069F1CA4E6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7154" y="959177"/>
            <a:ext cx="1830420" cy="1012698"/>
          </a:xfrm>
          <a:prstGeom prst="rect">
            <a:avLst/>
          </a:prstGeom>
        </p:spPr>
      </p:pic>
      <p:pic>
        <p:nvPicPr>
          <p:cNvPr id="11" name="Image 7" descr="preencoded.png">
            <a:extLst>
              <a:ext uri="{FF2B5EF4-FFF2-40B4-BE49-F238E27FC236}">
                <a16:creationId xmlns:a16="http://schemas.microsoft.com/office/drawing/2014/main" id="{687D0986-1339-EF39-66CD-35CDD616FA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0561" y="1016325"/>
            <a:ext cx="571500" cy="571500"/>
          </a:xfrm>
          <a:prstGeom prst="rect">
            <a:avLst/>
          </a:prstGeom>
        </p:spPr>
      </p:pic>
      <p:pic>
        <p:nvPicPr>
          <p:cNvPr id="12" name="Image 8" descr="preencoded.png">
            <a:extLst>
              <a:ext uri="{FF2B5EF4-FFF2-40B4-BE49-F238E27FC236}">
                <a16:creationId xmlns:a16="http://schemas.microsoft.com/office/drawing/2014/main" id="{69F5EDE0-D76C-30C5-66C8-8F08375F3A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2011" y="1149675"/>
            <a:ext cx="228600" cy="304800"/>
          </a:xfrm>
          <a:prstGeom prst="rect">
            <a:avLst/>
          </a:prstGeom>
        </p:spPr>
      </p:pic>
      <p:pic>
        <p:nvPicPr>
          <p:cNvPr id="13" name="Image 9" descr="preencoded.png">
            <a:extLst>
              <a:ext uri="{FF2B5EF4-FFF2-40B4-BE49-F238E27FC236}">
                <a16:creationId xmlns:a16="http://schemas.microsoft.com/office/drawing/2014/main" id="{26A2B344-9B73-E4EE-79AD-C848532ECD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37599" y="959176"/>
            <a:ext cx="1830420" cy="1026430"/>
          </a:xfrm>
          <a:prstGeom prst="rect">
            <a:avLst/>
          </a:prstGeom>
        </p:spPr>
      </p:pic>
      <p:pic>
        <p:nvPicPr>
          <p:cNvPr id="14" name="Image 10" descr="preencoded.png">
            <a:extLst>
              <a:ext uri="{FF2B5EF4-FFF2-40B4-BE49-F238E27FC236}">
                <a16:creationId xmlns:a16="http://schemas.microsoft.com/office/drawing/2014/main" id="{DC2E05ED-68B0-7D05-1F6A-C932A22EEC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1006" y="1016325"/>
            <a:ext cx="571500" cy="571500"/>
          </a:xfrm>
          <a:prstGeom prst="rect">
            <a:avLst/>
          </a:prstGeom>
        </p:spPr>
      </p:pic>
      <p:pic>
        <p:nvPicPr>
          <p:cNvPr id="15" name="Image 11" descr="preencoded.png">
            <a:extLst>
              <a:ext uri="{FF2B5EF4-FFF2-40B4-BE49-F238E27FC236}">
                <a16:creationId xmlns:a16="http://schemas.microsoft.com/office/drawing/2014/main" id="{CDF1F3EE-3DA1-5128-3F35-446E59E25F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31031" y="1149675"/>
            <a:ext cx="171450" cy="304800"/>
          </a:xfrm>
          <a:prstGeom prst="rect">
            <a:avLst/>
          </a:prstGeom>
        </p:spPr>
      </p:pic>
      <p:pic>
        <p:nvPicPr>
          <p:cNvPr id="16" name="Image 12" descr="preencoded.png">
            <a:extLst>
              <a:ext uri="{FF2B5EF4-FFF2-40B4-BE49-F238E27FC236}">
                <a16:creationId xmlns:a16="http://schemas.microsoft.com/office/drawing/2014/main" id="{8F53D2A2-AA8A-059D-49D3-030C1B87C6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68045" y="959176"/>
            <a:ext cx="1830420" cy="1026430"/>
          </a:xfrm>
          <a:prstGeom prst="rect">
            <a:avLst/>
          </a:prstGeom>
        </p:spPr>
      </p:pic>
      <p:pic>
        <p:nvPicPr>
          <p:cNvPr id="17" name="Image 13" descr="preencoded.png">
            <a:extLst>
              <a:ext uri="{FF2B5EF4-FFF2-40B4-BE49-F238E27FC236}">
                <a16:creationId xmlns:a16="http://schemas.microsoft.com/office/drawing/2014/main" id="{F56C42F3-52DB-0E32-4E2E-279E5F2BFD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1452" y="1016325"/>
            <a:ext cx="571500" cy="571500"/>
          </a:xfrm>
          <a:prstGeom prst="rect">
            <a:avLst/>
          </a:prstGeom>
        </p:spPr>
      </p:pic>
      <p:pic>
        <p:nvPicPr>
          <p:cNvPr id="18" name="Image 14" descr="preencoded.png">
            <a:extLst>
              <a:ext uri="{FF2B5EF4-FFF2-40B4-BE49-F238E27FC236}">
                <a16:creationId xmlns:a16="http://schemas.microsoft.com/office/drawing/2014/main" id="{8C3303F8-60F6-F3F2-6936-50CA4AFF52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32902" y="1149675"/>
            <a:ext cx="228600" cy="304800"/>
          </a:xfrm>
          <a:prstGeom prst="rect">
            <a:avLst/>
          </a:prstGeom>
        </p:spPr>
      </p:pic>
      <p:sp>
        <p:nvSpPr>
          <p:cNvPr id="19" name="Text 2">
            <a:extLst>
              <a:ext uri="{FF2B5EF4-FFF2-40B4-BE49-F238E27FC236}">
                <a16:creationId xmlns:a16="http://schemas.microsoft.com/office/drawing/2014/main" id="{EA753862-4C26-692D-C03F-F667E5F277A1}"/>
              </a:ext>
            </a:extLst>
          </p:cNvPr>
          <p:cNvSpPr/>
          <p:nvPr/>
        </p:nvSpPr>
        <p:spPr>
          <a:xfrm>
            <a:off x="2076708" y="1558781"/>
            <a:ext cx="1830420" cy="2470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s-CL" sz="1380" b="1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Personalización</a:t>
            </a:r>
            <a:endParaRPr lang="es-CL" sz="1380" noProof="0" dirty="0"/>
          </a:p>
        </p:txBody>
      </p:sp>
      <p:sp>
        <p:nvSpPr>
          <p:cNvPr id="20" name="Text 4">
            <a:extLst>
              <a:ext uri="{FF2B5EF4-FFF2-40B4-BE49-F238E27FC236}">
                <a16:creationId xmlns:a16="http://schemas.microsoft.com/office/drawing/2014/main" id="{0163EEAC-11B8-F06C-E1E9-CDDD42AC0A18}"/>
              </a:ext>
            </a:extLst>
          </p:cNvPr>
          <p:cNvSpPr/>
          <p:nvPr/>
        </p:nvSpPr>
        <p:spPr>
          <a:xfrm>
            <a:off x="4107153" y="1558781"/>
            <a:ext cx="1830420" cy="2470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s-CL" sz="1380" b="1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IA Adaptativa</a:t>
            </a:r>
            <a:endParaRPr lang="es-CL" sz="1380" noProof="0" dirty="0"/>
          </a:p>
        </p:txBody>
      </p:sp>
      <p:sp>
        <p:nvSpPr>
          <p:cNvPr id="21" name="Text 6">
            <a:extLst>
              <a:ext uri="{FF2B5EF4-FFF2-40B4-BE49-F238E27FC236}">
                <a16:creationId xmlns:a16="http://schemas.microsoft.com/office/drawing/2014/main" id="{5EF8B9CC-E943-BA16-AA87-5390ED24CA41}"/>
              </a:ext>
            </a:extLst>
          </p:cNvPr>
          <p:cNvSpPr/>
          <p:nvPr/>
        </p:nvSpPr>
        <p:spPr>
          <a:xfrm>
            <a:off x="6137599" y="1558781"/>
            <a:ext cx="1830420" cy="2470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s-CL" sz="1380" b="1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Progreso Continuo</a:t>
            </a:r>
            <a:endParaRPr lang="es-CL" sz="1380" noProof="0" dirty="0"/>
          </a:p>
        </p:txBody>
      </p:sp>
      <p:sp>
        <p:nvSpPr>
          <p:cNvPr id="22" name="Text 8">
            <a:extLst>
              <a:ext uri="{FF2B5EF4-FFF2-40B4-BE49-F238E27FC236}">
                <a16:creationId xmlns:a16="http://schemas.microsoft.com/office/drawing/2014/main" id="{77F0EA33-2292-830F-75F2-9A1EA6A168B6}"/>
              </a:ext>
            </a:extLst>
          </p:cNvPr>
          <p:cNvSpPr/>
          <p:nvPr/>
        </p:nvSpPr>
        <p:spPr>
          <a:xfrm>
            <a:off x="8168044" y="1558781"/>
            <a:ext cx="1830420" cy="2470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s-CL" sz="1380" b="1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Métricas Avanzadas</a:t>
            </a:r>
            <a:endParaRPr lang="es-CL" sz="1380" noProof="0" dirty="0"/>
          </a:p>
        </p:txBody>
      </p:sp>
      <p:sp>
        <p:nvSpPr>
          <p:cNvPr id="23" name="Text 0">
            <a:extLst>
              <a:ext uri="{FF2B5EF4-FFF2-40B4-BE49-F238E27FC236}">
                <a16:creationId xmlns:a16="http://schemas.microsoft.com/office/drawing/2014/main" id="{B019E5E9-5F10-CB93-494D-E3443CB1DD6A}"/>
              </a:ext>
            </a:extLst>
          </p:cNvPr>
          <p:cNvSpPr/>
          <p:nvPr/>
        </p:nvSpPr>
        <p:spPr>
          <a:xfrm>
            <a:off x="1828997" y="2099906"/>
            <a:ext cx="8335108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3000"/>
              </a:lnSpc>
              <a:buNone/>
            </a:pPr>
            <a:r>
              <a:rPr lang="es-CL" sz="2426" b="1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Planes de Entrenamiento con IA</a:t>
            </a:r>
            <a:endParaRPr lang="es-CL" sz="2426" noProof="0" dirty="0"/>
          </a:p>
        </p:txBody>
      </p:sp>
      <p:pic>
        <p:nvPicPr>
          <p:cNvPr id="24" name="Image 2" descr="preencoded.png">
            <a:extLst>
              <a:ext uri="{FF2B5EF4-FFF2-40B4-BE49-F238E27FC236}">
                <a16:creationId xmlns:a16="http://schemas.microsoft.com/office/drawing/2014/main" id="{A3E3A246-9CAF-AC3F-356C-BAABBEE8AB8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47538" y="2598815"/>
            <a:ext cx="2448223" cy="704850"/>
          </a:xfrm>
          <a:prstGeom prst="rect">
            <a:avLst/>
          </a:prstGeom>
        </p:spPr>
      </p:pic>
      <p:pic>
        <p:nvPicPr>
          <p:cNvPr id="25" name="Image 3" descr="preencoded.png">
            <a:extLst>
              <a:ext uri="{FF2B5EF4-FFF2-40B4-BE49-F238E27FC236}">
                <a16:creationId xmlns:a16="http://schemas.microsoft.com/office/drawing/2014/main" id="{EF9BEF6F-7486-18EF-7AC9-329B78EBC7C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90413" y="2798840"/>
            <a:ext cx="200025" cy="304800"/>
          </a:xfrm>
          <a:prstGeom prst="rect">
            <a:avLst/>
          </a:prstGeom>
        </p:spPr>
      </p:pic>
      <p:pic>
        <p:nvPicPr>
          <p:cNvPr id="26" name="Image 4" descr="preencoded.png">
            <a:extLst>
              <a:ext uri="{FF2B5EF4-FFF2-40B4-BE49-F238E27FC236}">
                <a16:creationId xmlns:a16="http://schemas.microsoft.com/office/drawing/2014/main" id="{A9015D8D-5D0C-AA6F-1B01-80821D8CFE8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95326" y="2875040"/>
            <a:ext cx="142875" cy="228600"/>
          </a:xfrm>
          <a:prstGeom prst="rect">
            <a:avLst/>
          </a:prstGeom>
        </p:spPr>
      </p:pic>
      <p:pic>
        <p:nvPicPr>
          <p:cNvPr id="27" name="Image 5" descr="preencoded.png">
            <a:extLst>
              <a:ext uri="{FF2B5EF4-FFF2-40B4-BE49-F238E27FC236}">
                <a16:creationId xmlns:a16="http://schemas.microsoft.com/office/drawing/2014/main" id="{E1DADD86-38F3-4B8D-CFE0-C554EE932BD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00561" y="2598815"/>
            <a:ext cx="2524125" cy="704850"/>
          </a:xfrm>
          <a:prstGeom prst="rect">
            <a:avLst/>
          </a:prstGeom>
        </p:spPr>
      </p:pic>
      <p:pic>
        <p:nvPicPr>
          <p:cNvPr id="28" name="Image 6" descr="preencoded.png">
            <a:extLst>
              <a:ext uri="{FF2B5EF4-FFF2-40B4-BE49-F238E27FC236}">
                <a16:creationId xmlns:a16="http://schemas.microsoft.com/office/drawing/2014/main" id="{A1F1E935-FB06-253C-CE65-B9A0848DFD3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843436" y="2798840"/>
            <a:ext cx="228600" cy="304800"/>
          </a:xfrm>
          <a:prstGeom prst="rect">
            <a:avLst/>
          </a:prstGeom>
        </p:spPr>
      </p:pic>
      <p:pic>
        <p:nvPicPr>
          <p:cNvPr id="29" name="Image 7" descr="preencoded.png">
            <a:extLst>
              <a:ext uri="{FF2B5EF4-FFF2-40B4-BE49-F238E27FC236}">
                <a16:creationId xmlns:a16="http://schemas.microsoft.com/office/drawing/2014/main" id="{CE7DC045-907F-C8E9-8A1E-BA211F3D8AB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28771" y="2865515"/>
            <a:ext cx="142875" cy="228600"/>
          </a:xfrm>
          <a:prstGeom prst="rect">
            <a:avLst/>
          </a:prstGeom>
        </p:spPr>
      </p:pic>
      <p:pic>
        <p:nvPicPr>
          <p:cNvPr id="30" name="Image 8" descr="preencoded.png">
            <a:extLst>
              <a:ext uri="{FF2B5EF4-FFF2-40B4-BE49-F238E27FC236}">
                <a16:creationId xmlns:a16="http://schemas.microsoft.com/office/drawing/2014/main" id="{D7EA47E3-E2A3-2155-C902-4D78BC6D22C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529486" y="2598815"/>
            <a:ext cx="2479923" cy="704850"/>
          </a:xfrm>
          <a:prstGeom prst="rect">
            <a:avLst/>
          </a:prstGeom>
        </p:spPr>
      </p:pic>
      <p:pic>
        <p:nvPicPr>
          <p:cNvPr id="31" name="Image 9" descr="preencoded.png">
            <a:extLst>
              <a:ext uri="{FF2B5EF4-FFF2-40B4-BE49-F238E27FC236}">
                <a16:creationId xmlns:a16="http://schemas.microsoft.com/office/drawing/2014/main" id="{2633C2F5-7916-CB60-2E09-5A2D29374FC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72361" y="2798840"/>
            <a:ext cx="171450" cy="304800"/>
          </a:xfrm>
          <a:prstGeom prst="rect">
            <a:avLst/>
          </a:prstGeom>
        </p:spPr>
      </p:pic>
      <p:sp>
        <p:nvSpPr>
          <p:cNvPr id="32" name="Text 1">
            <a:extLst>
              <a:ext uri="{FF2B5EF4-FFF2-40B4-BE49-F238E27FC236}">
                <a16:creationId xmlns:a16="http://schemas.microsoft.com/office/drawing/2014/main" id="{04967774-AB6E-CC59-45CB-4B65AA2CE36A}"/>
              </a:ext>
            </a:extLst>
          </p:cNvPr>
          <p:cNvSpPr/>
          <p:nvPr/>
        </p:nvSpPr>
        <p:spPr>
          <a:xfrm>
            <a:off x="2404738" y="2741690"/>
            <a:ext cx="203296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s-CL" sz="1120" b="1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Datos del Usuario</a:t>
            </a:r>
            <a:endParaRPr lang="es-CL" sz="1120" noProof="0" dirty="0"/>
          </a:p>
        </p:txBody>
      </p:sp>
      <p:sp>
        <p:nvSpPr>
          <p:cNvPr id="33" name="Text 2">
            <a:extLst>
              <a:ext uri="{FF2B5EF4-FFF2-40B4-BE49-F238E27FC236}">
                <a16:creationId xmlns:a16="http://schemas.microsoft.com/office/drawing/2014/main" id="{0A8D5C81-E861-B41A-6CF5-24FD7667C9ED}"/>
              </a:ext>
            </a:extLst>
          </p:cNvPr>
          <p:cNvSpPr/>
          <p:nvPr/>
        </p:nvSpPr>
        <p:spPr>
          <a:xfrm>
            <a:off x="2404738" y="2970290"/>
            <a:ext cx="203296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s-CL" sz="980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Edad, peso, condición física</a:t>
            </a:r>
            <a:endParaRPr lang="es-CL" sz="980" noProof="0" dirty="0"/>
          </a:p>
        </p:txBody>
      </p:sp>
      <p:sp>
        <p:nvSpPr>
          <p:cNvPr id="34" name="Text 3">
            <a:extLst>
              <a:ext uri="{FF2B5EF4-FFF2-40B4-BE49-F238E27FC236}">
                <a16:creationId xmlns:a16="http://schemas.microsoft.com/office/drawing/2014/main" id="{084FB7CB-5FEF-EBA2-DBA3-3C6C3F2E7E73}"/>
              </a:ext>
            </a:extLst>
          </p:cNvPr>
          <p:cNvSpPr/>
          <p:nvPr/>
        </p:nvSpPr>
        <p:spPr>
          <a:xfrm>
            <a:off x="5186336" y="2741690"/>
            <a:ext cx="208502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s-CL" sz="1120" b="1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IA Gemma3:4B</a:t>
            </a:r>
            <a:endParaRPr lang="es-CL" sz="1120" noProof="0" dirty="0"/>
          </a:p>
        </p:txBody>
      </p:sp>
      <p:sp>
        <p:nvSpPr>
          <p:cNvPr id="35" name="Text 4">
            <a:extLst>
              <a:ext uri="{FF2B5EF4-FFF2-40B4-BE49-F238E27FC236}">
                <a16:creationId xmlns:a16="http://schemas.microsoft.com/office/drawing/2014/main" id="{3A2752BC-E90B-B5D5-461D-83D4F9E5CED4}"/>
              </a:ext>
            </a:extLst>
          </p:cNvPr>
          <p:cNvSpPr/>
          <p:nvPr/>
        </p:nvSpPr>
        <p:spPr>
          <a:xfrm>
            <a:off x="5186336" y="2970290"/>
            <a:ext cx="208502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s-CL" sz="980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Procesamiento y generación</a:t>
            </a:r>
            <a:endParaRPr lang="es-CL" sz="980" noProof="0" dirty="0"/>
          </a:p>
        </p:txBody>
      </p:sp>
      <p:sp>
        <p:nvSpPr>
          <p:cNvPr id="36" name="Text 5">
            <a:extLst>
              <a:ext uri="{FF2B5EF4-FFF2-40B4-BE49-F238E27FC236}">
                <a16:creationId xmlns:a16="http://schemas.microsoft.com/office/drawing/2014/main" id="{942F8BF3-D984-7C88-7231-C170CA4DB1FA}"/>
              </a:ext>
            </a:extLst>
          </p:cNvPr>
          <p:cNvSpPr/>
          <p:nvPr/>
        </p:nvSpPr>
        <p:spPr>
          <a:xfrm>
            <a:off x="7958111" y="2741690"/>
            <a:ext cx="209926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s-CL" sz="1120" b="1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Plan Personalizado</a:t>
            </a:r>
            <a:endParaRPr lang="es-CL" sz="1120" noProof="0" dirty="0"/>
          </a:p>
        </p:txBody>
      </p:sp>
      <p:sp>
        <p:nvSpPr>
          <p:cNvPr id="37" name="Text 6">
            <a:extLst>
              <a:ext uri="{FF2B5EF4-FFF2-40B4-BE49-F238E27FC236}">
                <a16:creationId xmlns:a16="http://schemas.microsoft.com/office/drawing/2014/main" id="{44FCB029-704A-C6C5-CE07-A9D077AAF70B}"/>
              </a:ext>
            </a:extLst>
          </p:cNvPr>
          <p:cNvSpPr/>
          <p:nvPr/>
        </p:nvSpPr>
        <p:spPr>
          <a:xfrm>
            <a:off x="7958111" y="2970290"/>
            <a:ext cx="209926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s-CL" sz="980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Adaptado a nivel del usuario</a:t>
            </a:r>
            <a:endParaRPr lang="es-CL" sz="980" noProof="0" dirty="0"/>
          </a:p>
        </p:txBody>
      </p:sp>
      <p:pic>
        <p:nvPicPr>
          <p:cNvPr id="59" name="Image 10" descr="preencoded.png">
            <a:extLst>
              <a:ext uri="{FF2B5EF4-FFF2-40B4-BE49-F238E27FC236}">
                <a16:creationId xmlns:a16="http://schemas.microsoft.com/office/drawing/2014/main" id="{488216AD-3B14-E93B-3046-4A8457E83F2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32355" y="3457893"/>
            <a:ext cx="2267539" cy="1247775"/>
          </a:xfrm>
          <a:prstGeom prst="rect">
            <a:avLst/>
          </a:prstGeom>
        </p:spPr>
      </p:pic>
      <p:pic>
        <p:nvPicPr>
          <p:cNvPr id="60" name="Image 11" descr="preencoded.png">
            <a:extLst>
              <a:ext uri="{FF2B5EF4-FFF2-40B4-BE49-F238E27FC236}">
                <a16:creationId xmlns:a16="http://schemas.microsoft.com/office/drawing/2014/main" id="{6240C785-B48B-086C-7BC4-90879FBB095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71145" y="3638868"/>
            <a:ext cx="571500" cy="571500"/>
          </a:xfrm>
          <a:prstGeom prst="rect">
            <a:avLst/>
          </a:prstGeom>
        </p:spPr>
      </p:pic>
      <p:pic>
        <p:nvPicPr>
          <p:cNvPr id="61" name="Image 12" descr="preencoded.png">
            <a:extLst>
              <a:ext uri="{FF2B5EF4-FFF2-40B4-BE49-F238E27FC236}">
                <a16:creationId xmlns:a16="http://schemas.microsoft.com/office/drawing/2014/main" id="{8D278FDE-BAC4-A320-3306-8C93ADCB5A5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371170" y="3772218"/>
            <a:ext cx="171450" cy="304800"/>
          </a:xfrm>
          <a:prstGeom prst="rect">
            <a:avLst/>
          </a:prstGeom>
        </p:spPr>
      </p:pic>
      <p:pic>
        <p:nvPicPr>
          <p:cNvPr id="62" name="Image 15" descr="preencoded.png">
            <a:extLst>
              <a:ext uri="{FF2B5EF4-FFF2-40B4-BE49-F238E27FC236}">
                <a16:creationId xmlns:a16="http://schemas.microsoft.com/office/drawing/2014/main" id="{0CE7FF0E-810C-D687-E89F-3AB95B29907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856185" y="3457893"/>
            <a:ext cx="2267539" cy="1247775"/>
          </a:xfrm>
          <a:prstGeom prst="rect">
            <a:avLst/>
          </a:prstGeom>
        </p:spPr>
      </p:pic>
      <p:pic>
        <p:nvPicPr>
          <p:cNvPr id="63" name="Image 16" descr="preencoded.png">
            <a:extLst>
              <a:ext uri="{FF2B5EF4-FFF2-40B4-BE49-F238E27FC236}">
                <a16:creationId xmlns:a16="http://schemas.microsoft.com/office/drawing/2014/main" id="{978B1FAA-98C3-4567-5100-7E840BC1CA4D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694975" y="3638868"/>
            <a:ext cx="571500" cy="571500"/>
          </a:xfrm>
          <a:prstGeom prst="rect">
            <a:avLst/>
          </a:prstGeom>
        </p:spPr>
      </p:pic>
      <p:pic>
        <p:nvPicPr>
          <p:cNvPr id="65" name="Image 20" descr="preencoded.png">
            <a:extLst>
              <a:ext uri="{FF2B5EF4-FFF2-40B4-BE49-F238E27FC236}">
                <a16:creationId xmlns:a16="http://schemas.microsoft.com/office/drawing/2014/main" id="{984EB8FA-5C21-F847-19A5-4FF86D840A4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380014" y="3445649"/>
            <a:ext cx="2267539" cy="1247775"/>
          </a:xfrm>
          <a:prstGeom prst="rect">
            <a:avLst/>
          </a:prstGeom>
        </p:spPr>
      </p:pic>
      <p:pic>
        <p:nvPicPr>
          <p:cNvPr id="66" name="Image 21" descr="preencoded.png">
            <a:extLst>
              <a:ext uri="{FF2B5EF4-FFF2-40B4-BE49-F238E27FC236}">
                <a16:creationId xmlns:a16="http://schemas.microsoft.com/office/drawing/2014/main" id="{410AB785-BCC2-B50B-796E-952CA4C63235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200344" y="3626624"/>
            <a:ext cx="571500" cy="571500"/>
          </a:xfrm>
          <a:prstGeom prst="rect">
            <a:avLst/>
          </a:prstGeom>
        </p:spPr>
      </p:pic>
      <p:pic>
        <p:nvPicPr>
          <p:cNvPr id="67" name="Image 22" descr="preencoded.png">
            <a:extLst>
              <a:ext uri="{FF2B5EF4-FFF2-40B4-BE49-F238E27FC236}">
                <a16:creationId xmlns:a16="http://schemas.microsoft.com/office/drawing/2014/main" id="{4B9E8DBC-B4E6-E4C0-9E24-95127DB0A8F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371794" y="3759974"/>
            <a:ext cx="228600" cy="304800"/>
          </a:xfrm>
          <a:prstGeom prst="rect">
            <a:avLst/>
          </a:prstGeom>
        </p:spPr>
      </p:pic>
      <p:sp>
        <p:nvSpPr>
          <p:cNvPr id="68" name="Text 8">
            <a:extLst>
              <a:ext uri="{FF2B5EF4-FFF2-40B4-BE49-F238E27FC236}">
                <a16:creationId xmlns:a16="http://schemas.microsoft.com/office/drawing/2014/main" id="{A11C23BD-3360-9CD9-06FC-C0FC183F1F14}"/>
              </a:ext>
            </a:extLst>
          </p:cNvPr>
          <p:cNvSpPr/>
          <p:nvPr/>
        </p:nvSpPr>
        <p:spPr>
          <a:xfrm>
            <a:off x="2332355" y="4362768"/>
            <a:ext cx="2267540" cy="2470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s-CL" sz="1380" b="1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Calentamiento</a:t>
            </a:r>
            <a:endParaRPr lang="es-CL" sz="1380" noProof="0" dirty="0"/>
          </a:p>
        </p:txBody>
      </p:sp>
      <p:sp>
        <p:nvSpPr>
          <p:cNvPr id="69" name="Text 11">
            <a:extLst>
              <a:ext uri="{FF2B5EF4-FFF2-40B4-BE49-F238E27FC236}">
                <a16:creationId xmlns:a16="http://schemas.microsoft.com/office/drawing/2014/main" id="{5350E626-B6E1-345D-9987-61335F314D83}"/>
              </a:ext>
            </a:extLst>
          </p:cNvPr>
          <p:cNvSpPr/>
          <p:nvPr/>
        </p:nvSpPr>
        <p:spPr>
          <a:xfrm>
            <a:off x="4856185" y="4362768"/>
            <a:ext cx="2267540" cy="2470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s-CL" sz="1380" b="1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Series Principales</a:t>
            </a:r>
            <a:endParaRPr lang="es-CL" sz="1380" noProof="0" dirty="0"/>
          </a:p>
        </p:txBody>
      </p:sp>
      <p:sp>
        <p:nvSpPr>
          <p:cNvPr id="70" name="Text 14">
            <a:extLst>
              <a:ext uri="{FF2B5EF4-FFF2-40B4-BE49-F238E27FC236}">
                <a16:creationId xmlns:a16="http://schemas.microsoft.com/office/drawing/2014/main" id="{E1381A88-C602-3C7D-BF50-B21C2A28CFFE}"/>
              </a:ext>
            </a:extLst>
          </p:cNvPr>
          <p:cNvSpPr/>
          <p:nvPr/>
        </p:nvSpPr>
        <p:spPr>
          <a:xfrm>
            <a:off x="7380014" y="4350524"/>
            <a:ext cx="2229440" cy="2470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s-CL" sz="1380" b="1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Enfriamiento</a:t>
            </a:r>
            <a:endParaRPr lang="es-CL" sz="1380" noProof="0" dirty="0"/>
          </a:p>
        </p:txBody>
      </p:sp>
      <p:pic>
        <p:nvPicPr>
          <p:cNvPr id="71" name="Imagen 70">
            <a:extLst>
              <a:ext uri="{FF2B5EF4-FFF2-40B4-BE49-F238E27FC236}">
                <a16:creationId xmlns:a16="http://schemas.microsoft.com/office/drawing/2014/main" id="{2056EEA9-D657-6691-D072-A21EE1692A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72" r="4640"/>
          <a:stretch>
            <a:fillRect/>
          </a:stretch>
        </p:blipFill>
        <p:spPr>
          <a:xfrm>
            <a:off x="5805453" y="3695024"/>
            <a:ext cx="350544" cy="394363"/>
          </a:xfrm>
          <a:prstGeom prst="rect">
            <a:avLst/>
          </a:prstGeom>
        </p:spPr>
      </p:pic>
      <p:pic>
        <p:nvPicPr>
          <p:cNvPr id="75" name="Image 10" descr="preencoded.png">
            <a:extLst>
              <a:ext uri="{FF2B5EF4-FFF2-40B4-BE49-F238E27FC236}">
                <a16:creationId xmlns:a16="http://schemas.microsoft.com/office/drawing/2014/main" id="{585134CF-1DC9-2B6A-9BCF-54923734119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14691" y="5403673"/>
            <a:ext cx="2267539" cy="1247775"/>
          </a:xfrm>
          <a:prstGeom prst="rect">
            <a:avLst/>
          </a:prstGeom>
        </p:spPr>
      </p:pic>
      <p:pic>
        <p:nvPicPr>
          <p:cNvPr id="76" name="Image 15" descr="preencoded.png">
            <a:extLst>
              <a:ext uri="{FF2B5EF4-FFF2-40B4-BE49-F238E27FC236}">
                <a16:creationId xmlns:a16="http://schemas.microsoft.com/office/drawing/2014/main" id="{CACA6FDC-7459-0F55-EB9A-170965DB412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838521" y="5403673"/>
            <a:ext cx="2267539" cy="1247775"/>
          </a:xfrm>
          <a:prstGeom prst="rect">
            <a:avLst/>
          </a:prstGeom>
        </p:spPr>
      </p:pic>
      <p:pic>
        <p:nvPicPr>
          <p:cNvPr id="77" name="Image 20" descr="preencoded.png">
            <a:extLst>
              <a:ext uri="{FF2B5EF4-FFF2-40B4-BE49-F238E27FC236}">
                <a16:creationId xmlns:a16="http://schemas.microsoft.com/office/drawing/2014/main" id="{CBF267FC-6556-083E-11D2-2AED0EAB9FC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362350" y="5391429"/>
            <a:ext cx="2267539" cy="1247775"/>
          </a:xfrm>
          <a:prstGeom prst="rect">
            <a:avLst/>
          </a:prstGeom>
        </p:spPr>
      </p:pic>
      <p:pic>
        <p:nvPicPr>
          <p:cNvPr id="87" name="Image 3" descr="preencoded.png">
            <a:extLst>
              <a:ext uri="{FF2B5EF4-FFF2-40B4-BE49-F238E27FC236}">
                <a16:creationId xmlns:a16="http://schemas.microsoft.com/office/drawing/2014/main" id="{AD5A9D58-651E-3653-8A17-E358BAD41ED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193412" y="5484298"/>
            <a:ext cx="571500" cy="571500"/>
          </a:xfrm>
          <a:prstGeom prst="rect">
            <a:avLst/>
          </a:prstGeom>
        </p:spPr>
      </p:pic>
      <p:pic>
        <p:nvPicPr>
          <p:cNvPr id="88" name="Image 4" descr="preencoded.png">
            <a:extLst>
              <a:ext uri="{FF2B5EF4-FFF2-40B4-BE49-F238E27FC236}">
                <a16:creationId xmlns:a16="http://schemas.microsoft.com/office/drawing/2014/main" id="{31F24218-D79C-1042-B0B8-302C389E6536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298187" y="5598598"/>
            <a:ext cx="361950" cy="342900"/>
          </a:xfrm>
          <a:prstGeom prst="rect">
            <a:avLst/>
          </a:prstGeom>
        </p:spPr>
      </p:pic>
      <p:sp>
        <p:nvSpPr>
          <p:cNvPr id="89" name="Text 1">
            <a:extLst>
              <a:ext uri="{FF2B5EF4-FFF2-40B4-BE49-F238E27FC236}">
                <a16:creationId xmlns:a16="http://schemas.microsoft.com/office/drawing/2014/main" id="{D2CC5218-40E5-C35E-E82D-252668BE1238}"/>
              </a:ext>
            </a:extLst>
          </p:cNvPr>
          <p:cNvSpPr/>
          <p:nvPr/>
        </p:nvSpPr>
        <p:spPr>
          <a:xfrm>
            <a:off x="2307787" y="6198673"/>
            <a:ext cx="2267539" cy="24865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s-CL" sz="1380" b="1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Almacenamiento de Planes</a:t>
            </a:r>
            <a:endParaRPr lang="es-CL" sz="1380" noProof="0" dirty="0"/>
          </a:p>
        </p:txBody>
      </p:sp>
      <p:sp>
        <p:nvSpPr>
          <p:cNvPr id="90" name="Text 0">
            <a:extLst>
              <a:ext uri="{FF2B5EF4-FFF2-40B4-BE49-F238E27FC236}">
                <a16:creationId xmlns:a16="http://schemas.microsoft.com/office/drawing/2014/main" id="{457161E5-01D1-FB02-27E6-ADFBCD14BBBC}"/>
              </a:ext>
            </a:extLst>
          </p:cNvPr>
          <p:cNvSpPr/>
          <p:nvPr/>
        </p:nvSpPr>
        <p:spPr>
          <a:xfrm>
            <a:off x="1730967" y="4896129"/>
            <a:ext cx="8335108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3000"/>
              </a:lnSpc>
              <a:buNone/>
            </a:pPr>
            <a:r>
              <a:rPr lang="es-CL" sz="2426" b="1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Características diferenciadoras</a:t>
            </a:r>
            <a:endParaRPr lang="es-CL" sz="2426" noProof="0" dirty="0"/>
          </a:p>
        </p:txBody>
      </p:sp>
      <p:pic>
        <p:nvPicPr>
          <p:cNvPr id="91" name="Image 9" descr="preencoded.png">
            <a:extLst>
              <a:ext uri="{FF2B5EF4-FFF2-40B4-BE49-F238E27FC236}">
                <a16:creationId xmlns:a16="http://schemas.microsoft.com/office/drawing/2014/main" id="{526E7840-28DE-8825-7EAC-4751ABFB2BC3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722308" y="5470033"/>
            <a:ext cx="571500" cy="571500"/>
          </a:xfrm>
          <a:prstGeom prst="rect">
            <a:avLst/>
          </a:prstGeom>
        </p:spPr>
      </p:pic>
      <p:pic>
        <p:nvPicPr>
          <p:cNvPr id="92" name="Image 10" descr="preencoded.png">
            <a:extLst>
              <a:ext uri="{FF2B5EF4-FFF2-40B4-BE49-F238E27FC236}">
                <a16:creationId xmlns:a16="http://schemas.microsoft.com/office/drawing/2014/main" id="{374B66E5-3CA6-8D48-B6ED-5DDF14D84E23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898521" y="5584333"/>
            <a:ext cx="219075" cy="342900"/>
          </a:xfrm>
          <a:prstGeom prst="rect">
            <a:avLst/>
          </a:prstGeom>
        </p:spPr>
      </p:pic>
      <p:sp>
        <p:nvSpPr>
          <p:cNvPr id="93" name="Text 5">
            <a:extLst>
              <a:ext uri="{FF2B5EF4-FFF2-40B4-BE49-F238E27FC236}">
                <a16:creationId xmlns:a16="http://schemas.microsoft.com/office/drawing/2014/main" id="{9E214681-3DAA-ADB2-987A-1077749F5238}"/>
              </a:ext>
            </a:extLst>
          </p:cNvPr>
          <p:cNvSpPr/>
          <p:nvPr/>
        </p:nvSpPr>
        <p:spPr>
          <a:xfrm>
            <a:off x="4838519" y="6184408"/>
            <a:ext cx="2263961" cy="24865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s-CL" sz="1380" b="1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Registro de Métricas</a:t>
            </a:r>
            <a:endParaRPr lang="es-CL" sz="1380" noProof="0" dirty="0"/>
          </a:p>
        </p:txBody>
      </p:sp>
      <p:pic>
        <p:nvPicPr>
          <p:cNvPr id="94" name="Image 15" descr="preencoded.png">
            <a:extLst>
              <a:ext uri="{FF2B5EF4-FFF2-40B4-BE49-F238E27FC236}">
                <a16:creationId xmlns:a16="http://schemas.microsoft.com/office/drawing/2014/main" id="{FB371060-7002-0787-7AB2-F7398B88278E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187595" y="5470033"/>
            <a:ext cx="571500" cy="571500"/>
          </a:xfrm>
          <a:prstGeom prst="rect">
            <a:avLst/>
          </a:prstGeom>
        </p:spPr>
      </p:pic>
      <p:pic>
        <p:nvPicPr>
          <p:cNvPr id="95" name="Image 16" descr="preencoded.png">
            <a:extLst>
              <a:ext uri="{FF2B5EF4-FFF2-40B4-BE49-F238E27FC236}">
                <a16:creationId xmlns:a16="http://schemas.microsoft.com/office/drawing/2014/main" id="{9ABD6140-6D8A-98AB-883D-1015DC52EAF7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330470" y="5584333"/>
            <a:ext cx="285750" cy="342900"/>
          </a:xfrm>
          <a:prstGeom prst="rect">
            <a:avLst/>
          </a:prstGeom>
        </p:spPr>
      </p:pic>
      <p:sp>
        <p:nvSpPr>
          <p:cNvPr id="96" name="Text 10">
            <a:extLst>
              <a:ext uri="{FF2B5EF4-FFF2-40B4-BE49-F238E27FC236}">
                <a16:creationId xmlns:a16="http://schemas.microsoft.com/office/drawing/2014/main" id="{E884E07E-2B8B-6632-D363-89219FB0880C}"/>
              </a:ext>
            </a:extLst>
          </p:cNvPr>
          <p:cNvSpPr/>
          <p:nvPr/>
        </p:nvSpPr>
        <p:spPr>
          <a:xfrm>
            <a:off x="7357740" y="6184408"/>
            <a:ext cx="2267540" cy="24865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s-CL" sz="1380" b="1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Visualización del Progreso</a:t>
            </a:r>
            <a:endParaRPr lang="es-CL" sz="1380" noProof="0" dirty="0"/>
          </a:p>
        </p:txBody>
      </p:sp>
    </p:spTree>
    <p:extLst>
      <p:ext uri="{BB962C8B-B14F-4D97-AF65-F5344CB8AC3E}">
        <p14:creationId xmlns:p14="http://schemas.microsoft.com/office/powerpoint/2010/main" val="4102242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5AC05BB5-28F7-BDE2-9E78-117C956D2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199" y="146630"/>
            <a:ext cx="8861601" cy="710645"/>
          </a:xfrm>
        </p:spPr>
        <p:txBody>
          <a:bodyPr>
            <a:normAutofit/>
          </a:bodyPr>
          <a:lstStyle/>
          <a:p>
            <a:pPr algn="ctr">
              <a:lnSpc>
                <a:spcPts val="3600"/>
              </a:lnSpc>
            </a:pPr>
            <a:r>
              <a:rPr lang="es-CL" b="1" noProof="0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Stack</a:t>
            </a:r>
            <a:r>
              <a:rPr lang="es-CL" b="1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Tecnológico</a:t>
            </a:r>
            <a:endParaRPr lang="es-CL" noProof="0" dirty="0"/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8603BFD8-F156-96EE-8129-BE9777AAEC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714511"/>
              </p:ext>
            </p:extLst>
          </p:nvPr>
        </p:nvGraphicFramePr>
        <p:xfrm>
          <a:off x="2032000" y="101463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2164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333B077A-8D6A-DB18-0EC7-CFC65A19ACE0}"/>
              </a:ext>
            </a:extLst>
          </p:cNvPr>
          <p:cNvSpPr txBox="1">
            <a:spLocks/>
          </p:cNvSpPr>
          <p:nvPr/>
        </p:nvSpPr>
        <p:spPr>
          <a:xfrm>
            <a:off x="1665199" y="146630"/>
            <a:ext cx="8861601" cy="71064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lnSpc>
                <a:spcPts val="3600"/>
              </a:lnSpc>
            </a:pPr>
            <a:r>
              <a:rPr lang="es-CL" b="1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Arquitectura de la Solución</a:t>
            </a:r>
            <a:endParaRPr lang="es-CL" noProof="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B4354C-648A-673B-B0CF-A5148EFAA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587" y="1671637"/>
            <a:ext cx="11172825" cy="3514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blurRad="25400" stA="20000" endPos="39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3387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58871FF7-C68B-30DB-F178-3AA6B7DCAE1F}"/>
              </a:ext>
            </a:extLst>
          </p:cNvPr>
          <p:cNvSpPr txBox="1">
            <a:spLocks/>
          </p:cNvSpPr>
          <p:nvPr/>
        </p:nvSpPr>
        <p:spPr>
          <a:xfrm>
            <a:off x="1665199" y="146630"/>
            <a:ext cx="8861601" cy="71064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lnSpc>
                <a:spcPts val="3000"/>
              </a:lnSpc>
            </a:pPr>
            <a:r>
              <a:rPr lang="es-CL" b="1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Flujo Operativo</a:t>
            </a:r>
            <a:endParaRPr lang="es-CL" noProof="0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43F147B2-381F-F735-E878-DCA36FDD05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59" y="1014260"/>
            <a:ext cx="12070080" cy="26968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s-CL" sz="2000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El proceso completo de interacción del usuario con </a:t>
            </a:r>
            <a:r>
              <a:rPr lang="es-CL" sz="2000" noProof="0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SmartSwim</a:t>
            </a:r>
            <a:endParaRPr lang="es-CL" sz="2000" noProof="0" dirty="0"/>
          </a:p>
        </p:txBody>
      </p:sp>
      <p:pic>
        <p:nvPicPr>
          <p:cNvPr id="42" name="Image 2" descr="preencoded.png">
            <a:extLst>
              <a:ext uri="{FF2B5EF4-FFF2-40B4-BE49-F238E27FC236}">
                <a16:creationId xmlns:a16="http://schemas.microsoft.com/office/drawing/2014/main" id="{6F341D59-D6AD-7860-9425-F3F90973F10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117044"/>
            <a:ext cx="2160000" cy="2784644"/>
          </a:xfrm>
          <a:prstGeom prst="rect">
            <a:avLst/>
          </a:prstGeom>
        </p:spPr>
      </p:pic>
      <p:pic>
        <p:nvPicPr>
          <p:cNvPr id="43" name="Image 5" descr="preencoded.png">
            <a:extLst>
              <a:ext uri="{FF2B5EF4-FFF2-40B4-BE49-F238E27FC236}">
                <a16:creationId xmlns:a16="http://schemas.microsoft.com/office/drawing/2014/main" id="{2AC7780B-C34A-E998-14B7-DC2D822FB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336" y="2162174"/>
            <a:ext cx="246268" cy="394029"/>
          </a:xfrm>
          <a:prstGeom prst="rect">
            <a:avLst/>
          </a:prstGeom>
        </p:spPr>
      </p:pic>
      <p:pic>
        <p:nvPicPr>
          <p:cNvPr id="44" name="Image 6" descr="preencoded.png">
            <a:extLst>
              <a:ext uri="{FF2B5EF4-FFF2-40B4-BE49-F238E27FC236}">
                <a16:creationId xmlns:a16="http://schemas.microsoft.com/office/drawing/2014/main" id="{D3C0EDA4-62F8-86D0-FC91-AF5B301908F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600474" y="2117044"/>
            <a:ext cx="2160000" cy="2784644"/>
          </a:xfrm>
          <a:prstGeom prst="rect">
            <a:avLst/>
          </a:prstGeom>
        </p:spPr>
      </p:pic>
      <p:pic>
        <p:nvPicPr>
          <p:cNvPr id="45" name="Image 9" descr="preencoded.png">
            <a:extLst>
              <a:ext uri="{FF2B5EF4-FFF2-40B4-BE49-F238E27FC236}">
                <a16:creationId xmlns:a16="http://schemas.microsoft.com/office/drawing/2014/main" id="{A0994A3A-32B8-2A67-8578-092818C75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953" y="2143124"/>
            <a:ext cx="246268" cy="394029"/>
          </a:xfrm>
          <a:prstGeom prst="rect">
            <a:avLst/>
          </a:prstGeom>
        </p:spPr>
      </p:pic>
      <p:pic>
        <p:nvPicPr>
          <p:cNvPr id="46" name="Image 10" descr="preencoded.png">
            <a:extLst>
              <a:ext uri="{FF2B5EF4-FFF2-40B4-BE49-F238E27FC236}">
                <a16:creationId xmlns:a16="http://schemas.microsoft.com/office/drawing/2014/main" id="{A1A531EC-95A2-3FF8-9363-8E0A43A285C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819948" y="2117044"/>
            <a:ext cx="2160000" cy="2784644"/>
          </a:xfrm>
          <a:prstGeom prst="rect">
            <a:avLst/>
          </a:prstGeom>
        </p:spPr>
      </p:pic>
      <p:pic>
        <p:nvPicPr>
          <p:cNvPr id="47" name="Image 13" descr="preencoded.png">
            <a:extLst>
              <a:ext uri="{FF2B5EF4-FFF2-40B4-BE49-F238E27FC236}">
                <a16:creationId xmlns:a16="http://schemas.microsoft.com/office/drawing/2014/main" id="{5ABA7B2E-ABB6-34E8-CDC9-7D34BD568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654" y="2143124"/>
            <a:ext cx="246268" cy="394029"/>
          </a:xfrm>
          <a:prstGeom prst="rect">
            <a:avLst/>
          </a:prstGeom>
        </p:spPr>
      </p:pic>
      <p:pic>
        <p:nvPicPr>
          <p:cNvPr id="48" name="Image 14" descr="preencoded.png">
            <a:extLst>
              <a:ext uri="{FF2B5EF4-FFF2-40B4-BE49-F238E27FC236}">
                <a16:creationId xmlns:a16="http://schemas.microsoft.com/office/drawing/2014/main" id="{1A756A14-527D-EF76-5B4D-9158D56BB5F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39868" y="2117044"/>
            <a:ext cx="2160000" cy="2784644"/>
          </a:xfrm>
          <a:prstGeom prst="rect">
            <a:avLst/>
          </a:prstGeom>
        </p:spPr>
      </p:pic>
      <p:pic>
        <p:nvPicPr>
          <p:cNvPr id="49" name="Image 17" descr="preencoded.png">
            <a:extLst>
              <a:ext uri="{FF2B5EF4-FFF2-40B4-BE49-F238E27FC236}">
                <a16:creationId xmlns:a16="http://schemas.microsoft.com/office/drawing/2014/main" id="{CF049DEA-4E6B-CD58-0598-CF56EFEE9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6423" y="2143124"/>
            <a:ext cx="246268" cy="394029"/>
          </a:xfrm>
          <a:prstGeom prst="rect">
            <a:avLst/>
          </a:prstGeom>
        </p:spPr>
      </p:pic>
      <p:pic>
        <p:nvPicPr>
          <p:cNvPr id="50" name="Image 18" descr="preencoded.png">
            <a:extLst>
              <a:ext uri="{FF2B5EF4-FFF2-40B4-BE49-F238E27FC236}">
                <a16:creationId xmlns:a16="http://schemas.microsoft.com/office/drawing/2014/main" id="{1E434AE0-D38A-24AA-51D0-B88BE2ED601A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262637" y="2117044"/>
            <a:ext cx="2160000" cy="2784644"/>
          </a:xfrm>
          <a:prstGeom prst="rect">
            <a:avLst/>
          </a:prstGeom>
        </p:spPr>
      </p:pic>
      <p:grpSp>
        <p:nvGrpSpPr>
          <p:cNvPr id="51" name="Grupo 50">
            <a:extLst>
              <a:ext uri="{FF2B5EF4-FFF2-40B4-BE49-F238E27FC236}">
                <a16:creationId xmlns:a16="http://schemas.microsoft.com/office/drawing/2014/main" id="{47408497-4077-FD31-B409-A4460764257D}"/>
              </a:ext>
            </a:extLst>
          </p:cNvPr>
          <p:cNvGrpSpPr/>
          <p:nvPr/>
        </p:nvGrpSpPr>
        <p:grpSpPr>
          <a:xfrm>
            <a:off x="1138125" y="2332322"/>
            <a:ext cx="571500" cy="571500"/>
            <a:chOff x="1080314" y="1866900"/>
            <a:chExt cx="571500" cy="571500"/>
          </a:xfrm>
        </p:grpSpPr>
        <p:pic>
          <p:nvPicPr>
            <p:cNvPr id="52" name="Image 3" descr="preencoded.png">
              <a:extLst>
                <a:ext uri="{FF2B5EF4-FFF2-40B4-BE49-F238E27FC236}">
                  <a16:creationId xmlns:a16="http://schemas.microsoft.com/office/drawing/2014/main" id="{D62E7C39-65FF-8FA3-4FC4-B8277F166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80314" y="1866900"/>
              <a:ext cx="571500" cy="571500"/>
            </a:xfrm>
            <a:prstGeom prst="rect">
              <a:avLst/>
            </a:prstGeom>
          </p:spPr>
        </p:pic>
        <p:pic>
          <p:nvPicPr>
            <p:cNvPr id="53" name="Image 4" descr="preencoded.png">
              <a:extLst>
                <a:ext uri="{FF2B5EF4-FFF2-40B4-BE49-F238E27FC236}">
                  <a16:creationId xmlns:a16="http://schemas.microsoft.com/office/drawing/2014/main" id="{E5C01DC1-6ECD-DB59-2CBD-F71BEA449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23189" y="2000250"/>
              <a:ext cx="285750" cy="304800"/>
            </a:xfrm>
            <a:prstGeom prst="rect">
              <a:avLst/>
            </a:prstGeom>
          </p:spPr>
        </p:pic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AE56C7CD-FC32-1A67-7212-A5E64733D06E}"/>
              </a:ext>
            </a:extLst>
          </p:cNvPr>
          <p:cNvGrpSpPr/>
          <p:nvPr/>
        </p:nvGrpSpPr>
        <p:grpSpPr>
          <a:xfrm>
            <a:off x="3352176" y="2322796"/>
            <a:ext cx="571500" cy="571500"/>
            <a:chOff x="3399801" y="1866900"/>
            <a:chExt cx="571500" cy="571500"/>
          </a:xfrm>
        </p:grpSpPr>
        <p:pic>
          <p:nvPicPr>
            <p:cNvPr id="55" name="Image 7" descr="preencoded.png">
              <a:extLst>
                <a:ext uri="{FF2B5EF4-FFF2-40B4-BE49-F238E27FC236}">
                  <a16:creationId xmlns:a16="http://schemas.microsoft.com/office/drawing/2014/main" id="{809E8585-A984-15FB-0244-994221F2D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99801" y="1866900"/>
              <a:ext cx="571500" cy="571500"/>
            </a:xfrm>
            <a:prstGeom prst="rect">
              <a:avLst/>
            </a:prstGeom>
          </p:spPr>
        </p:pic>
        <p:pic>
          <p:nvPicPr>
            <p:cNvPr id="56" name="Image 8" descr="preencoded.png">
              <a:extLst>
                <a:ext uri="{FF2B5EF4-FFF2-40B4-BE49-F238E27FC236}">
                  <a16:creationId xmlns:a16="http://schemas.microsoft.com/office/drawing/2014/main" id="{F4137172-9932-CFF5-659C-1903175DD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71251" y="2000250"/>
              <a:ext cx="228600" cy="304800"/>
            </a:xfrm>
            <a:prstGeom prst="rect">
              <a:avLst/>
            </a:prstGeom>
          </p:spPr>
        </p:pic>
      </p:grpSp>
      <p:grpSp>
        <p:nvGrpSpPr>
          <p:cNvPr id="57" name="Grupo 56">
            <a:extLst>
              <a:ext uri="{FF2B5EF4-FFF2-40B4-BE49-F238E27FC236}">
                <a16:creationId xmlns:a16="http://schemas.microsoft.com/office/drawing/2014/main" id="{A5805D6E-9173-DC65-27ED-62153CA66E5A}"/>
              </a:ext>
            </a:extLst>
          </p:cNvPr>
          <p:cNvGrpSpPr/>
          <p:nvPr/>
        </p:nvGrpSpPr>
        <p:grpSpPr>
          <a:xfrm>
            <a:off x="5571305" y="2299211"/>
            <a:ext cx="571500" cy="571500"/>
            <a:chOff x="5762298" y="1866900"/>
            <a:chExt cx="571500" cy="571500"/>
          </a:xfrm>
        </p:grpSpPr>
        <p:pic>
          <p:nvPicPr>
            <p:cNvPr id="58" name="Image 11" descr="preencoded.png">
              <a:extLst>
                <a:ext uri="{FF2B5EF4-FFF2-40B4-BE49-F238E27FC236}">
                  <a16:creationId xmlns:a16="http://schemas.microsoft.com/office/drawing/2014/main" id="{E5F7B790-ACCC-A84E-802C-171C3A7DD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762298" y="1866900"/>
              <a:ext cx="571500" cy="571500"/>
            </a:xfrm>
            <a:prstGeom prst="rect">
              <a:avLst/>
            </a:prstGeom>
          </p:spPr>
        </p:pic>
        <p:pic>
          <p:nvPicPr>
            <p:cNvPr id="59" name="Image 12" descr="preencoded.png">
              <a:extLst>
                <a:ext uri="{FF2B5EF4-FFF2-40B4-BE49-F238E27FC236}">
                  <a16:creationId xmlns:a16="http://schemas.microsoft.com/office/drawing/2014/main" id="{820799E3-51B8-0612-9046-62C250613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05173" y="2000250"/>
              <a:ext cx="285750" cy="304800"/>
            </a:xfrm>
            <a:prstGeom prst="rect">
              <a:avLst/>
            </a:prstGeom>
          </p:spPr>
        </p:pic>
      </p:grpSp>
      <p:grpSp>
        <p:nvGrpSpPr>
          <p:cNvPr id="60" name="Grupo 59">
            <a:extLst>
              <a:ext uri="{FF2B5EF4-FFF2-40B4-BE49-F238E27FC236}">
                <a16:creationId xmlns:a16="http://schemas.microsoft.com/office/drawing/2014/main" id="{F7540186-6EDB-7616-DE75-5C5EE7DAEBBC}"/>
              </a:ext>
            </a:extLst>
          </p:cNvPr>
          <p:cNvGrpSpPr/>
          <p:nvPr/>
        </p:nvGrpSpPr>
        <p:grpSpPr>
          <a:xfrm>
            <a:off x="7791421" y="2322796"/>
            <a:ext cx="571500" cy="571500"/>
            <a:chOff x="8216028" y="1866900"/>
            <a:chExt cx="571500" cy="571500"/>
          </a:xfrm>
        </p:grpSpPr>
        <p:pic>
          <p:nvPicPr>
            <p:cNvPr id="61" name="Image 15" descr="preencoded.png">
              <a:extLst>
                <a:ext uri="{FF2B5EF4-FFF2-40B4-BE49-F238E27FC236}">
                  <a16:creationId xmlns:a16="http://schemas.microsoft.com/office/drawing/2014/main" id="{7F0C6C96-2A44-7F18-D828-8F9956A6D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216028" y="1866900"/>
              <a:ext cx="571500" cy="571500"/>
            </a:xfrm>
            <a:prstGeom prst="rect">
              <a:avLst/>
            </a:prstGeom>
          </p:spPr>
        </p:pic>
        <p:pic>
          <p:nvPicPr>
            <p:cNvPr id="62" name="Image 16" descr="preencoded.png">
              <a:extLst>
                <a:ext uri="{FF2B5EF4-FFF2-40B4-BE49-F238E27FC236}">
                  <a16:creationId xmlns:a16="http://schemas.microsoft.com/office/drawing/2014/main" id="{9B580E24-92CA-34C4-9D01-15D9EC2C2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401765" y="2000250"/>
              <a:ext cx="200025" cy="304800"/>
            </a:xfrm>
            <a:prstGeom prst="rect">
              <a:avLst/>
            </a:prstGeom>
          </p:spPr>
        </p:pic>
      </p:grpSp>
      <p:grpSp>
        <p:nvGrpSpPr>
          <p:cNvPr id="63" name="Grupo 62">
            <a:extLst>
              <a:ext uri="{FF2B5EF4-FFF2-40B4-BE49-F238E27FC236}">
                <a16:creationId xmlns:a16="http://schemas.microsoft.com/office/drawing/2014/main" id="{48012790-32EF-B5C7-36DA-072F81AC3E63}"/>
              </a:ext>
            </a:extLst>
          </p:cNvPr>
          <p:cNvGrpSpPr/>
          <p:nvPr/>
        </p:nvGrpSpPr>
        <p:grpSpPr>
          <a:xfrm>
            <a:off x="10031157" y="2322796"/>
            <a:ext cx="571500" cy="571500"/>
            <a:chOff x="10743427" y="1866900"/>
            <a:chExt cx="571500" cy="571500"/>
          </a:xfrm>
        </p:grpSpPr>
        <p:pic>
          <p:nvPicPr>
            <p:cNvPr id="64" name="Image 19" descr="preencoded.png">
              <a:extLst>
                <a:ext uri="{FF2B5EF4-FFF2-40B4-BE49-F238E27FC236}">
                  <a16:creationId xmlns:a16="http://schemas.microsoft.com/office/drawing/2014/main" id="{07A3ABEE-9FF4-C1BA-D9C0-9468350D1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743427" y="1866900"/>
              <a:ext cx="571500" cy="571500"/>
            </a:xfrm>
            <a:prstGeom prst="rect">
              <a:avLst/>
            </a:prstGeom>
          </p:spPr>
        </p:pic>
        <p:pic>
          <p:nvPicPr>
            <p:cNvPr id="65" name="Image 20" descr="preencoded.png">
              <a:extLst>
                <a:ext uri="{FF2B5EF4-FFF2-40B4-BE49-F238E27FC236}">
                  <a16:creationId xmlns:a16="http://schemas.microsoft.com/office/drawing/2014/main" id="{9CE1F9C3-32E5-31F3-CD1A-8160944D6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914877" y="2000250"/>
              <a:ext cx="228600" cy="304800"/>
            </a:xfrm>
            <a:prstGeom prst="rect">
              <a:avLst/>
            </a:prstGeom>
          </p:spPr>
        </p:pic>
      </p:grpSp>
      <p:sp>
        <p:nvSpPr>
          <p:cNvPr id="66" name="Text 2">
            <a:extLst>
              <a:ext uri="{FF2B5EF4-FFF2-40B4-BE49-F238E27FC236}">
                <a16:creationId xmlns:a16="http://schemas.microsoft.com/office/drawing/2014/main" id="{BD110F32-5A58-31E2-E325-5B1D70C6F0D8}"/>
              </a:ext>
            </a:extLst>
          </p:cNvPr>
          <p:cNvSpPr/>
          <p:nvPr/>
        </p:nvSpPr>
        <p:spPr>
          <a:xfrm>
            <a:off x="388619" y="3028950"/>
            <a:ext cx="2148639" cy="46166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s-CL" sz="1600" b="1" noProof="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Registro e Inicio de Sesión</a:t>
            </a:r>
            <a:endParaRPr lang="es-CL" sz="1600" noProof="0" dirty="0"/>
          </a:p>
        </p:txBody>
      </p:sp>
      <p:sp>
        <p:nvSpPr>
          <p:cNvPr id="67" name="Text 3">
            <a:extLst>
              <a:ext uri="{FF2B5EF4-FFF2-40B4-BE49-F238E27FC236}">
                <a16:creationId xmlns:a16="http://schemas.microsoft.com/office/drawing/2014/main" id="{71AEE6F7-9686-1E9A-7DE1-42CB7A2ABC3B}"/>
              </a:ext>
            </a:extLst>
          </p:cNvPr>
          <p:cNvSpPr/>
          <p:nvPr/>
        </p:nvSpPr>
        <p:spPr>
          <a:xfrm>
            <a:off x="377257" y="3698482"/>
            <a:ext cx="2148640" cy="57708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s-CL" sz="1400" noProof="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Usuarios se registran o inician sesión con </a:t>
            </a:r>
            <a:r>
              <a:rPr lang="es-CL" sz="1400" noProof="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Supabase</a:t>
            </a:r>
            <a:r>
              <a:rPr lang="es-CL" sz="1400" noProof="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s-CL" sz="1400" noProof="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Auth</a:t>
            </a:r>
            <a:endParaRPr lang="es-CL" sz="1400" noProof="0" dirty="0"/>
          </a:p>
        </p:txBody>
      </p:sp>
      <p:sp>
        <p:nvSpPr>
          <p:cNvPr id="68" name="Text 4">
            <a:extLst>
              <a:ext uri="{FF2B5EF4-FFF2-40B4-BE49-F238E27FC236}">
                <a16:creationId xmlns:a16="http://schemas.microsoft.com/office/drawing/2014/main" id="{EA483A22-C635-A314-AE5B-376A0C9345B5}"/>
              </a:ext>
            </a:extLst>
          </p:cNvPr>
          <p:cNvSpPr/>
          <p:nvPr/>
        </p:nvSpPr>
        <p:spPr>
          <a:xfrm>
            <a:off x="2600473" y="3028951"/>
            <a:ext cx="2116963" cy="2308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s-CL" sz="1600" b="1" noProof="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Metas y Cuestionario</a:t>
            </a:r>
            <a:endParaRPr lang="es-CL" sz="1600" noProof="0" dirty="0"/>
          </a:p>
        </p:txBody>
      </p:sp>
      <p:sp>
        <p:nvSpPr>
          <p:cNvPr id="69" name="Text 5">
            <a:extLst>
              <a:ext uri="{FF2B5EF4-FFF2-40B4-BE49-F238E27FC236}">
                <a16:creationId xmlns:a16="http://schemas.microsoft.com/office/drawing/2014/main" id="{199023C3-E2A1-BC6D-FF3C-5308B0690ED5}"/>
              </a:ext>
            </a:extLst>
          </p:cNvPr>
          <p:cNvSpPr/>
          <p:nvPr/>
        </p:nvSpPr>
        <p:spPr>
          <a:xfrm>
            <a:off x="2600115" y="3702616"/>
            <a:ext cx="2135948" cy="58310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s-CL" sz="1400" noProof="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Completar cuestionario inicial y definir metas de entrenamiento</a:t>
            </a:r>
            <a:endParaRPr lang="es-CL" sz="1400" noProof="0" dirty="0"/>
          </a:p>
        </p:txBody>
      </p:sp>
      <p:sp>
        <p:nvSpPr>
          <p:cNvPr id="70" name="Text 6">
            <a:extLst>
              <a:ext uri="{FF2B5EF4-FFF2-40B4-BE49-F238E27FC236}">
                <a16:creationId xmlns:a16="http://schemas.microsoft.com/office/drawing/2014/main" id="{9A2BD355-4AA4-A618-4371-9DD083650300}"/>
              </a:ext>
            </a:extLst>
          </p:cNvPr>
          <p:cNvSpPr/>
          <p:nvPr/>
        </p:nvSpPr>
        <p:spPr>
          <a:xfrm>
            <a:off x="4819947" y="3014890"/>
            <a:ext cx="2108623" cy="2308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s-CL" sz="1600" b="1" noProof="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Generación con IA</a:t>
            </a:r>
            <a:endParaRPr lang="es-CL" sz="1600" noProof="0" dirty="0"/>
          </a:p>
        </p:txBody>
      </p:sp>
      <p:sp>
        <p:nvSpPr>
          <p:cNvPr id="71" name="Text 7">
            <a:extLst>
              <a:ext uri="{FF2B5EF4-FFF2-40B4-BE49-F238E27FC236}">
                <a16:creationId xmlns:a16="http://schemas.microsoft.com/office/drawing/2014/main" id="{819ACBBD-2265-512D-6BFF-B69BB9961AA6}"/>
              </a:ext>
            </a:extLst>
          </p:cNvPr>
          <p:cNvSpPr/>
          <p:nvPr/>
        </p:nvSpPr>
        <p:spPr>
          <a:xfrm>
            <a:off x="4819946" y="3688555"/>
            <a:ext cx="2134137" cy="58310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s-CL" sz="1400" noProof="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FastAPI</a:t>
            </a:r>
            <a:r>
              <a:rPr lang="es-CL" sz="1400" noProof="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llama a Gemma3:4B para generar plan personalizado</a:t>
            </a:r>
            <a:endParaRPr lang="es-CL" sz="1400" noProof="0" dirty="0"/>
          </a:p>
        </p:txBody>
      </p:sp>
      <p:sp>
        <p:nvSpPr>
          <p:cNvPr id="72" name="Text 8">
            <a:extLst>
              <a:ext uri="{FF2B5EF4-FFF2-40B4-BE49-F238E27FC236}">
                <a16:creationId xmlns:a16="http://schemas.microsoft.com/office/drawing/2014/main" id="{2D95A25F-777A-0885-1AAB-32F621FDBB2A}"/>
              </a:ext>
            </a:extLst>
          </p:cNvPr>
          <p:cNvSpPr/>
          <p:nvPr/>
        </p:nvSpPr>
        <p:spPr>
          <a:xfrm>
            <a:off x="7038419" y="3019425"/>
            <a:ext cx="1980835" cy="2308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s-CL" sz="1600" b="1" noProof="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Almacenamiento</a:t>
            </a:r>
            <a:endParaRPr lang="es-CL" sz="1600" noProof="0" dirty="0"/>
          </a:p>
        </p:txBody>
      </p:sp>
      <p:sp>
        <p:nvSpPr>
          <p:cNvPr id="73" name="Text 9">
            <a:extLst>
              <a:ext uri="{FF2B5EF4-FFF2-40B4-BE49-F238E27FC236}">
                <a16:creationId xmlns:a16="http://schemas.microsoft.com/office/drawing/2014/main" id="{2AEB93DD-D5B8-2313-2AC7-1CE1A0351C9F}"/>
              </a:ext>
            </a:extLst>
          </p:cNvPr>
          <p:cNvSpPr/>
          <p:nvPr/>
        </p:nvSpPr>
        <p:spPr>
          <a:xfrm>
            <a:off x="7037072" y="3702616"/>
            <a:ext cx="2150367" cy="38472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s-CL" sz="1400" noProof="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Plan validado por </a:t>
            </a:r>
            <a:r>
              <a:rPr lang="es-CL" sz="1400" noProof="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FastAPI</a:t>
            </a:r>
            <a:r>
              <a:rPr lang="es-CL" sz="1400" noProof="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y almacenado en </a:t>
            </a:r>
            <a:r>
              <a:rPr lang="es-CL" sz="1400" noProof="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Supabase</a:t>
            </a:r>
            <a:endParaRPr lang="es-CL" sz="1400" noProof="0" dirty="0"/>
          </a:p>
        </p:txBody>
      </p:sp>
      <p:sp>
        <p:nvSpPr>
          <p:cNvPr id="74" name="Text 10">
            <a:extLst>
              <a:ext uri="{FF2B5EF4-FFF2-40B4-BE49-F238E27FC236}">
                <a16:creationId xmlns:a16="http://schemas.microsoft.com/office/drawing/2014/main" id="{33E58E0F-8663-0E7B-F470-9621FA254CD1}"/>
              </a:ext>
            </a:extLst>
          </p:cNvPr>
          <p:cNvSpPr/>
          <p:nvPr/>
        </p:nvSpPr>
        <p:spPr>
          <a:xfrm>
            <a:off x="9274168" y="3003370"/>
            <a:ext cx="2157772" cy="2308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s-CL" sz="1600" b="1" noProof="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Visualización</a:t>
            </a:r>
            <a:endParaRPr lang="es-CL" sz="1600" noProof="0" dirty="0"/>
          </a:p>
        </p:txBody>
      </p:sp>
      <p:sp>
        <p:nvSpPr>
          <p:cNvPr id="75" name="Text 11">
            <a:extLst>
              <a:ext uri="{FF2B5EF4-FFF2-40B4-BE49-F238E27FC236}">
                <a16:creationId xmlns:a16="http://schemas.microsoft.com/office/drawing/2014/main" id="{28E40315-7D55-84F5-A17E-C8C01BB08112}"/>
              </a:ext>
            </a:extLst>
          </p:cNvPr>
          <p:cNvSpPr/>
          <p:nvPr/>
        </p:nvSpPr>
        <p:spPr>
          <a:xfrm>
            <a:off x="9266756" y="3682378"/>
            <a:ext cx="2155881" cy="58310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s-CL" sz="1400" noProof="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 móvil lee y presenta el plan; usuario registra métricas</a:t>
            </a:r>
            <a:endParaRPr lang="es-CL" sz="1400" noProof="0" dirty="0"/>
          </a:p>
        </p:txBody>
      </p:sp>
    </p:spTree>
    <p:extLst>
      <p:ext uri="{BB962C8B-B14F-4D97-AF65-F5344CB8AC3E}">
        <p14:creationId xmlns:p14="http://schemas.microsoft.com/office/powerpoint/2010/main" val="1071277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C90EC51-9D80-7722-52AC-B3B89665B1BC}"/>
              </a:ext>
            </a:extLst>
          </p:cNvPr>
          <p:cNvSpPr txBox="1">
            <a:spLocks/>
          </p:cNvSpPr>
          <p:nvPr/>
        </p:nvSpPr>
        <p:spPr>
          <a:xfrm>
            <a:off x="1665199" y="146630"/>
            <a:ext cx="8861601" cy="71064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lnSpc>
                <a:spcPts val="3000"/>
              </a:lnSpc>
            </a:pPr>
            <a:r>
              <a:rPr lang="es-CL" b="1" noProof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Escalabilidad hacia otros deportes</a:t>
            </a:r>
            <a:endParaRPr lang="es-CL" noProof="0" dirty="0"/>
          </a:p>
        </p:txBody>
      </p:sp>
      <p:pic>
        <p:nvPicPr>
          <p:cNvPr id="5" name="Image 2" descr="preencoded.png">
            <a:extLst>
              <a:ext uri="{FF2B5EF4-FFF2-40B4-BE49-F238E27FC236}">
                <a16:creationId xmlns:a16="http://schemas.microsoft.com/office/drawing/2014/main" id="{D218BE78-8E74-CE7A-66FC-A823C0AB9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1438274"/>
            <a:ext cx="13716004" cy="357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7158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231</TotalTime>
  <Words>272</Words>
  <Application>Microsoft Office PowerPoint</Application>
  <PresentationFormat>Panorámica</PresentationFormat>
  <Paragraphs>62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ui-sans-serif</vt:lpstr>
      <vt:lpstr>Celestial</vt:lpstr>
      <vt:lpstr>Primera presentación CAPSTONE </vt:lpstr>
      <vt:lpstr>¿Alguno de ustedes realiza algún deporte?</vt:lpstr>
      <vt:lpstr>Concepto Smart-Coach</vt:lpstr>
      <vt:lpstr>Smart - swim</vt:lpstr>
      <vt:lpstr>Smart - swim</vt:lpstr>
      <vt:lpstr>Stack Tecnológico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Patricio Lagos</dc:creator>
  <cp:lastModifiedBy>PATRICIO . LAGOS MONSALVE</cp:lastModifiedBy>
  <cp:revision>2</cp:revision>
  <dcterms:created xsi:type="dcterms:W3CDTF">2025-09-15T00:50:22Z</dcterms:created>
  <dcterms:modified xsi:type="dcterms:W3CDTF">2025-09-16T00:50:10Z</dcterms:modified>
</cp:coreProperties>
</file>